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5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2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0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8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6" r:id="rId6"/>
    <p:sldLayoutId id="2147483751" r:id="rId7"/>
    <p:sldLayoutId id="2147483752" r:id="rId8"/>
    <p:sldLayoutId id="2147483753" r:id="rId9"/>
    <p:sldLayoutId id="2147483755" r:id="rId10"/>
    <p:sldLayoutId id="214748375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306AB6-9D65-4F8E-9FD7-C3F3A3DE3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34786-D92E-4F08-8BF2-A1D2DAF1E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10" b="75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84C940E-7A1D-418E-A9E8-C9852CA8E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9BA672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0675D-CFCE-1448-8DC9-A6F1C9A11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4878" y="3732208"/>
            <a:ext cx="4574851" cy="139021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200" dirty="0">
                <a:solidFill>
                  <a:schemeClr val="bg1"/>
                </a:solidFill>
              </a:rPr>
              <a:t>Staying warm in the winter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24C28-98BE-914E-8F87-714613A9A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0481" y="5586497"/>
            <a:ext cx="4569248" cy="55560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Tips and Tricks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2E0F698-EDF5-464C-B466-8D34B8A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2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FBCE-70B0-4E45-8D6F-2AF71D84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9) Use a sleeping </a:t>
            </a:r>
            <a:r>
              <a:rPr lang="en-US" u="sng" dirty="0"/>
              <a:t>pad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ECEEE-C813-974D-BE4F-62F8857C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Your sleeping bag can’t keep your warm underneath, because insulation is flattened by your body weight.</a:t>
            </a:r>
          </a:p>
          <a:p>
            <a:pPr lvl="1"/>
            <a:r>
              <a:rPr lang="en-CA" sz="4000" dirty="0"/>
              <a:t>An insulated sleeping pad will help.  Two is better than one</a:t>
            </a:r>
          </a:p>
          <a:p>
            <a:pPr lvl="1"/>
            <a:r>
              <a:rPr lang="en-CA" sz="4000" dirty="0"/>
              <a:t>For extra insulation, put your extra clothing under the sleeping pad.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6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A9D2-9AB6-6144-893A-9226B5FA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10) </a:t>
            </a:r>
            <a:r>
              <a:rPr lang="en-US" u="sng" dirty="0"/>
              <a:t>Cover</a:t>
            </a:r>
            <a:r>
              <a:rPr lang="en-US" dirty="0"/>
              <a:t> your sleeping bag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4F98-7AFA-0A4C-81E8-6C25040B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An extra bag over your sleeping bag will make it warmer.</a:t>
            </a:r>
          </a:p>
          <a:p>
            <a:pPr lvl="1"/>
            <a:r>
              <a:rPr lang="en-CA" sz="4000" dirty="0"/>
              <a:t>A blanket over your sleeping bag will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67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0034-C558-2947-8414-9B472D2A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11) Use a </a:t>
            </a:r>
            <a:r>
              <a:rPr lang="en-US" u="sng" dirty="0"/>
              <a:t>vapor</a:t>
            </a:r>
            <a:r>
              <a:rPr lang="en-US" dirty="0"/>
              <a:t> barrier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50E5D-40ED-FD4B-B21D-D1C06831A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Plastic bags in your shoes will keep your feet warm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79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6444-8546-FD44-B734-369669D1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12) Keep your sleeping bag </a:t>
            </a:r>
            <a:r>
              <a:rPr lang="en-US" u="sng" dirty="0"/>
              <a:t>dry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7396-80C9-524A-A148-8CD11941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Pack your sleeping bag so it stays dry</a:t>
            </a:r>
          </a:p>
          <a:p>
            <a:pPr lvl="1"/>
            <a:r>
              <a:rPr lang="en-CA" sz="4000" dirty="0"/>
              <a:t>Air it out everyday there is sun to eliminate accumulated perspiration</a:t>
            </a:r>
          </a:p>
          <a:p>
            <a:pPr lvl="1"/>
            <a:r>
              <a:rPr lang="en-CA" sz="4000" dirty="0"/>
              <a:t>Leave it in the stuff sac until you are ready to crawl in.  It gets damp on cool nights.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97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7A4E-4B34-AC43-8507-C93F5254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13) Make a </a:t>
            </a:r>
            <a:r>
              <a:rPr lang="en-US" u="sng" dirty="0"/>
              <a:t>hot</a:t>
            </a:r>
            <a:r>
              <a:rPr lang="en-US" dirty="0"/>
              <a:t> water bottle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3049-1899-784C-915A-F6537C2D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Fill a Nalgene with hot water before bed, then take it into your sleeping bag for warmth.  Ensure it is tightly closed and cover it with a sock so you don’t burn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0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22145-7892-C546-996E-5EEDA5C2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14) Eat a </a:t>
            </a:r>
            <a:r>
              <a:rPr lang="en-US" u="sng" dirty="0"/>
              <a:t>high energy</a:t>
            </a:r>
            <a:r>
              <a:rPr lang="en-US" dirty="0"/>
              <a:t> snack before 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A614-C98B-5341-8C20-31029879C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Generating heat takes energy.  A hot chocolate or sweetened tea before bed will give you added energy for the night.</a:t>
            </a:r>
          </a:p>
          <a:p>
            <a:pPr lvl="1"/>
            <a:r>
              <a:rPr lang="en-CA" sz="4000" dirty="0"/>
              <a:t>In winter, when bears aren’t a problem, take a snack to bed </a:t>
            </a:r>
            <a:r>
              <a:rPr lang="en-CA" sz="4000" dirty="0" err="1"/>
              <a:t>incase</a:t>
            </a:r>
            <a:r>
              <a:rPr lang="en-CA" sz="4000" dirty="0"/>
              <a:t> you get cold in the night.  A chocolate bar or better yet, a thermos with a warm drink.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7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F37F-8A08-3A4D-B59F-6962BFCB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15) </a:t>
            </a:r>
            <a:r>
              <a:rPr lang="en-US" u="sng" dirty="0"/>
              <a:t>Vent</a:t>
            </a:r>
            <a:r>
              <a:rPr lang="en-US" dirty="0"/>
              <a:t> your 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8762-6121-2243-A5DB-B5E380A85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In cold weather, your perspiration and moist breath condense on the cool walls of the tent.  Try to keep vents open at both ends of the tent for ventilation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8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DFD8-4EE5-D146-AEE9-D86B9ABC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16) </a:t>
            </a:r>
            <a:r>
              <a:rPr lang="en-US" u="sng" dirty="0" err="1"/>
              <a:t>Exercize</a:t>
            </a:r>
            <a:r>
              <a:rPr lang="en-US" dirty="0"/>
              <a:t> before 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FC4A-F63D-6A4B-9FA5-501E1170F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A brisk walk, a hill climb or jumping jacks will help you go to bed warm.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22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D5A1-7266-734E-93EF-83C5493F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17) </a:t>
            </a:r>
            <a:r>
              <a:rPr lang="en-US" u="sng" dirty="0"/>
              <a:t>Heads</a:t>
            </a:r>
            <a:r>
              <a:rPr lang="en-US" dirty="0"/>
              <a:t> up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69C47-EB32-9640-8C22-6DF06053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Resist the temptation to duck your head into your sleeping bag.  You will soon dampen your bag and be colder than 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1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68F54-5A10-A34D-A4B2-A08D2B1FF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18) Be a </a:t>
            </a:r>
            <a:r>
              <a:rPr lang="en-US" u="sng" dirty="0"/>
              <a:t>swinger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C6B67-63E8-EA48-8620-0A90BE065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Cold fingers – swing your arms in big circles</a:t>
            </a:r>
          </a:p>
          <a:p>
            <a:pPr lvl="1"/>
            <a:r>
              <a:rPr lang="en-CA" sz="4000" dirty="0"/>
              <a:t>Cold toes – swing your legs back and forth</a:t>
            </a:r>
          </a:p>
          <a:p>
            <a:pPr lvl="1"/>
            <a:r>
              <a:rPr lang="en-CA" sz="4000" dirty="0"/>
              <a:t>This sends warm blood to the extremities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1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FF598-5254-A949-9DDD-EF81B5CE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1) Avoid </a:t>
            </a:r>
            <a:r>
              <a:rPr lang="en-CA" u="sng" dirty="0"/>
              <a:t>cotton</a:t>
            </a:r>
            <a:r>
              <a:rPr lang="en-CA" dirty="0"/>
              <a:t> clothing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5332-6756-9845-BB2D-D4F30E97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Cotton is not form fitting and it absorbs a lot of water which makes it difficult to dry. You lose a lot of heat from your body to the wet fabric. </a:t>
            </a:r>
          </a:p>
          <a:p>
            <a:pPr lvl="1"/>
            <a:r>
              <a:rPr lang="en-CA" sz="4000" dirty="0"/>
              <a:t>Jeans and hoodies are particularly bad and cotton socks almost never 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1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0E27-783C-9543-9F4C-09BB2511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19) Bring a </a:t>
            </a:r>
            <a:r>
              <a:rPr lang="en-US" u="sng" dirty="0"/>
              <a:t>shorty</a:t>
            </a:r>
            <a:r>
              <a:rPr lang="en-US" dirty="0"/>
              <a:t> 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CCCD-89E0-A240-9FEB-2853412B1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A small </a:t>
            </a:r>
            <a:r>
              <a:rPr lang="en-CA" sz="4000" dirty="0" err="1"/>
              <a:t>Ensolite</a:t>
            </a:r>
            <a:r>
              <a:rPr lang="en-CA" sz="4000" dirty="0"/>
              <a:t> pad to sit on during breaks keeps your butt warm and comfy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29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5C7E-D3F4-E948-B21E-94770E0D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20) Stay </a:t>
            </a:r>
            <a:r>
              <a:rPr lang="en-US" u="sng" dirty="0"/>
              <a:t>busy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9EAE-8DCF-E341-8D65-8753937B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An inactive person is a chilly person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7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4927-D0BD-2B4E-BF59-8A5C482F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2) </a:t>
            </a:r>
            <a:r>
              <a:rPr lang="en-CA" dirty="0"/>
              <a:t>Keep your </a:t>
            </a:r>
            <a:r>
              <a:rPr lang="en-CA" u="sng" dirty="0"/>
              <a:t>head</a:t>
            </a:r>
            <a:r>
              <a:rPr lang="en-CA" dirty="0"/>
              <a:t> warm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0C00-04AE-E948-B81A-9045BF026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Because you have a great deal of blood in your head and very little insulating fat covering, significant heat is lost through the head</a:t>
            </a:r>
          </a:p>
          <a:p>
            <a:pPr lvl="1"/>
            <a:r>
              <a:rPr lang="en-CA" sz="4000" dirty="0"/>
              <a:t>Wear a toque. Have a dry toque for sleeping.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6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6EC0-F2C1-F04D-87B1-ECB32B2C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3) </a:t>
            </a:r>
            <a:r>
              <a:rPr lang="en-CA" dirty="0"/>
              <a:t>Dress in </a:t>
            </a:r>
            <a:r>
              <a:rPr lang="en-CA" u="sng" dirty="0"/>
              <a:t>layers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6F10E-D4DF-9C4B-B28B-8ACD3BC8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Layers trap air.  Dead air is an excellent insulator.</a:t>
            </a:r>
          </a:p>
          <a:p>
            <a:pPr lvl="1"/>
            <a:r>
              <a:rPr lang="en-CA" sz="4000" dirty="0"/>
              <a:t>Layers allow you to regulate your body temperature to avoid sweating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0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B37B-9B84-D946-B0C8-45794831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Use a </a:t>
            </a:r>
            <a:r>
              <a:rPr lang="en-US" u="sng" dirty="0"/>
              <a:t>thermos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B632C-3B8A-FA49-AFDD-025F3AC4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Warm drinks in a thermos help maintain body core temperature.</a:t>
            </a:r>
          </a:p>
          <a:p>
            <a:pPr lvl="1"/>
            <a:r>
              <a:rPr lang="en-CA" sz="4000" dirty="0"/>
              <a:t>Sweetened drinks provide energy to generate metabolic heat.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8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4F99-E376-E24C-937F-FBF4F2B4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5) Drink plenty of </a:t>
            </a:r>
            <a:r>
              <a:rPr lang="en-US" u="sng" dirty="0"/>
              <a:t>water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EF6F1-964F-E64B-8D46-7A29B3471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Dehydration hinders your body’s ability to circulate heat.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6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169D-9D49-F543-8B22-1DD0614C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</a:t>
            </a:r>
            <a:r>
              <a:rPr lang="en-US" u="sng" dirty="0"/>
              <a:t>Pee</a:t>
            </a:r>
            <a:r>
              <a:rPr lang="en-US" dirty="0"/>
              <a:t>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1D1F-BB72-714B-BB46-6B8C08F03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Your body must keep your urine at 37 degrees C.  When you get rid of excess urine, the heat is available to keep you warm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0DD9A-BB81-7546-A3C0-C28999E0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7) </a:t>
            </a:r>
            <a:r>
              <a:rPr lang="en-US" u="sng" dirty="0"/>
              <a:t>Chemical</a:t>
            </a:r>
            <a:r>
              <a:rPr lang="en-US" dirty="0"/>
              <a:t> hand and foot warmers work well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45D9E-5E96-744C-A003-560AFC48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4000" dirty="0"/>
              <a:t>Place one in your mitts and socks for toasty digits.</a:t>
            </a:r>
          </a:p>
          <a:p>
            <a:pPr lvl="1"/>
            <a:r>
              <a:rPr lang="en-CA" sz="4000" dirty="0"/>
              <a:t>Mitts are warmer than gloves, bring both.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6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8EDE-33E4-0D4B-A3AB-AF800C5F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8) </a:t>
            </a:r>
            <a:r>
              <a:rPr lang="en-US" u="sng" dirty="0"/>
              <a:t>Dress</a:t>
            </a:r>
            <a:r>
              <a:rPr lang="en-US" dirty="0"/>
              <a:t> for 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23DE4-8EC4-DE46-9E40-E478E694C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Don’t sleep in the clothes you wore during the day.  Wear dry, warm clothes to bed.  Warm socks keep feet warm and a toque for your 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3139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02939"/>
      </a:dk2>
      <a:lt2>
        <a:srgbClr val="E3E2E8"/>
      </a:lt2>
      <a:accent1>
        <a:srgbClr val="9BA672"/>
      </a:accent1>
      <a:accent2>
        <a:srgbClr val="AD9E67"/>
      </a:accent2>
      <a:accent3>
        <a:srgbClr val="C69579"/>
      </a:accent3>
      <a:accent4>
        <a:srgbClr val="C47578"/>
      </a:accent4>
      <a:accent5>
        <a:srgbClr val="CF8EAC"/>
      </a:accent5>
      <a:accent6>
        <a:srgbClr val="C475BA"/>
      </a:accent6>
      <a:hlink>
        <a:srgbClr val="776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666</Words>
  <Application>Microsoft Macintosh PowerPoint</Application>
  <PresentationFormat>Widescreen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Modern Love</vt:lpstr>
      <vt:lpstr>The Hand</vt:lpstr>
      <vt:lpstr>SketchyVTI</vt:lpstr>
      <vt:lpstr>Staying warm in the winter</vt:lpstr>
      <vt:lpstr>1) Avoid cotton clothing</vt:lpstr>
      <vt:lpstr>2) Keep your head warm</vt:lpstr>
      <vt:lpstr>3) Dress in layers</vt:lpstr>
      <vt:lpstr>4) Use a thermos</vt:lpstr>
      <vt:lpstr>5) Drink plenty of water </vt:lpstr>
      <vt:lpstr>6) Pee often</vt:lpstr>
      <vt:lpstr>7) Chemical hand and foot warmers work well </vt:lpstr>
      <vt:lpstr>8) Dress for bed</vt:lpstr>
      <vt:lpstr>9) Use a sleeping pad </vt:lpstr>
      <vt:lpstr>10) Cover your sleeping bag</vt:lpstr>
      <vt:lpstr>11) Use a vapor barrier </vt:lpstr>
      <vt:lpstr>12) Keep your sleeping bag dry </vt:lpstr>
      <vt:lpstr>13) Make a hot water bottle</vt:lpstr>
      <vt:lpstr>14) Eat a high energy snack before bed</vt:lpstr>
      <vt:lpstr>15) Vent your tent</vt:lpstr>
      <vt:lpstr>16) Exercize before bed</vt:lpstr>
      <vt:lpstr>17) Heads up </vt:lpstr>
      <vt:lpstr>18) Be a swinger</vt:lpstr>
      <vt:lpstr>19) Bring a shorty pad</vt:lpstr>
      <vt:lpstr>20) Stay busy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warm in the winter</dc:title>
  <dc:creator>Kathleen McDade</dc:creator>
  <cp:lastModifiedBy>Kathleen McDade</cp:lastModifiedBy>
  <cp:revision>3</cp:revision>
  <dcterms:created xsi:type="dcterms:W3CDTF">2021-02-08T23:26:25Z</dcterms:created>
  <dcterms:modified xsi:type="dcterms:W3CDTF">2021-02-08T23:44:51Z</dcterms:modified>
</cp:coreProperties>
</file>