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15"/>
    <p:restoredTop sz="95915"/>
  </p:normalViewPr>
  <p:slideViewPr>
    <p:cSldViewPr snapToGrid="0">
      <p:cViewPr varScale="1">
        <p:scale>
          <a:sx n="47" d="100"/>
          <a:sy n="47" d="100"/>
        </p:scale>
        <p:origin x="208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997692F-617F-7641-BA3E-9F9619E0CE85}" type="datetimeFigureOut">
              <a:rPr lang="en-US" smtClean="0"/>
              <a:t>10/25/22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491F63-3677-384D-935C-61B77854164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34738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692F-617F-7641-BA3E-9F9619E0CE85}" type="datetimeFigureOut">
              <a:rPr lang="en-US" smtClean="0"/>
              <a:t>10/25/22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91F63-3677-384D-935C-61B778541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312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692F-617F-7641-BA3E-9F9619E0CE85}" type="datetimeFigureOut">
              <a:rPr lang="en-US" smtClean="0"/>
              <a:t>10/25/22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91F63-3677-384D-935C-61B778541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8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692F-617F-7641-BA3E-9F9619E0CE85}" type="datetimeFigureOut">
              <a:rPr lang="en-US" smtClean="0"/>
              <a:t>10/25/22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91F63-3677-384D-935C-61B778541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057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97692F-617F-7641-BA3E-9F9619E0CE85}" type="datetimeFigureOut">
              <a:rPr lang="en-US" smtClean="0"/>
              <a:t>10/25/22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491F63-3677-384D-935C-61B77854164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92420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692F-617F-7641-BA3E-9F9619E0CE85}" type="datetimeFigureOut">
              <a:rPr lang="en-US" smtClean="0"/>
              <a:t>10/25/22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91F63-3677-384D-935C-61B778541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771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692F-617F-7641-BA3E-9F9619E0CE85}" type="datetimeFigureOut">
              <a:rPr lang="en-US" smtClean="0"/>
              <a:t>10/25/22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91F63-3677-384D-935C-61B778541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71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692F-617F-7641-BA3E-9F9619E0CE85}" type="datetimeFigureOut">
              <a:rPr lang="en-US" smtClean="0"/>
              <a:t>10/25/22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91F63-3677-384D-935C-61B778541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797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692F-617F-7641-BA3E-9F9619E0CE85}" type="datetimeFigureOut">
              <a:rPr lang="en-US" smtClean="0"/>
              <a:t>10/25/22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91F63-3677-384D-935C-61B778541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48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97692F-617F-7641-BA3E-9F9619E0CE85}" type="datetimeFigureOut">
              <a:rPr lang="en-US" smtClean="0"/>
              <a:t>10/25/22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491F63-3677-384D-935C-61B77854164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0862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97692F-617F-7641-BA3E-9F9619E0CE85}" type="datetimeFigureOut">
              <a:rPr lang="en-US" smtClean="0"/>
              <a:t>10/25/22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491F63-3677-384D-935C-61B77854164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02184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997692F-617F-7641-BA3E-9F9619E0CE85}" type="datetimeFigureOut">
              <a:rPr lang="en-US" smtClean="0"/>
              <a:t>10/25/22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D491F63-3677-384D-935C-61B77854164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91121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53878-3A29-76FF-BA6C-6B10CDA81B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 </a:t>
            </a:r>
            <a:r>
              <a:rPr lang="en-US" dirty="0" err="1"/>
              <a:t>Quéstions</a:t>
            </a:r>
            <a:r>
              <a:rPr lang="en-US" dirty="0"/>
              <a:t> EN FRANÇAIS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03A876-7BFE-7FB7-9889-1199CED908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3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CC2D0-1BBC-1246-D0CD-ACDB82CB3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88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Qui</a:t>
            </a:r>
            <a:endParaRPr lang="en-CA" sz="8800" dirty="0">
              <a:effectLst/>
            </a:endParaRPr>
          </a:p>
          <a:p>
            <a:r>
              <a:rPr lang="en-CA" sz="8800" dirty="0">
                <a:solidFill>
                  <a:schemeClr val="accent5">
                    <a:lumMod val="75000"/>
                  </a:schemeClr>
                </a:solidFill>
              </a:rPr>
              <a:t>Who</a:t>
            </a:r>
            <a:endParaRPr lang="en-US" sz="8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32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CC2D0-1BBC-1246-D0CD-ACDB82CB3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8800" dirty="0" err="1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Quel</a:t>
            </a:r>
            <a:endParaRPr lang="en-CA" sz="8800" dirty="0">
              <a:effectLst/>
            </a:endParaRPr>
          </a:p>
          <a:p>
            <a:r>
              <a:rPr lang="en-CA" sz="8800" dirty="0">
                <a:solidFill>
                  <a:schemeClr val="accent5">
                    <a:lumMod val="75000"/>
                  </a:schemeClr>
                </a:solidFill>
              </a:rPr>
              <a:t>What</a:t>
            </a:r>
            <a:endParaRPr lang="en-US" sz="8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03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08BCD-75DE-AEC4-528A-36093AC15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06831"/>
            <a:ext cx="9601200" cy="1485900"/>
          </a:xfrm>
        </p:spPr>
        <p:txBody>
          <a:bodyPr/>
          <a:lstStyle/>
          <a:p>
            <a:r>
              <a:rPr lang="en-US" dirty="0"/>
              <a:t>Ways to ask questions in French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B9C0C-917E-91AE-287E-9181AEE0B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25843"/>
            <a:ext cx="9601200" cy="4912963"/>
          </a:xfrm>
        </p:spPr>
        <p:txBody>
          <a:bodyPr>
            <a:normAutofit fontScale="85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Use questions words</a:t>
            </a:r>
          </a:p>
          <a:p>
            <a:pPr marL="530352" lvl="1" indent="0">
              <a:buNone/>
            </a:pPr>
            <a:r>
              <a:rPr lang="en-US" sz="4000" dirty="0"/>
              <a:t>- P. 3: “</a:t>
            </a:r>
            <a:r>
              <a:rPr lang="en-US" sz="4000" dirty="0" err="1"/>
              <a:t>Pourquoi</a:t>
            </a:r>
            <a:r>
              <a:rPr lang="en-US" sz="4000" dirty="0"/>
              <a:t> pas?”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Raise the pitch of your voice, as we do in English</a:t>
            </a:r>
          </a:p>
          <a:p>
            <a:pPr marL="530352" lvl="1" indent="0">
              <a:buNone/>
            </a:pPr>
            <a:r>
              <a:rPr lang="en-US" sz="4000" dirty="0"/>
              <a:t>- P. 2: “Gino, </a:t>
            </a:r>
            <a:r>
              <a:rPr lang="en-US" sz="4000" dirty="0" err="1"/>
              <a:t>tu</a:t>
            </a:r>
            <a:r>
              <a:rPr lang="en-US" sz="4000" dirty="0"/>
              <a:t> </a:t>
            </a:r>
            <a:r>
              <a:rPr lang="en-US" sz="4000" dirty="0" err="1"/>
              <a:t>veux</a:t>
            </a:r>
            <a:r>
              <a:rPr lang="en-US" sz="4000" dirty="0"/>
              <a:t> manger </a:t>
            </a:r>
            <a:r>
              <a:rPr lang="en-US" sz="4000" dirty="0" err="1"/>
              <a:t>quelque</a:t>
            </a:r>
            <a:r>
              <a:rPr lang="en-US" sz="4000" dirty="0"/>
              <a:t> chose?”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Say “</a:t>
            </a:r>
            <a:r>
              <a:rPr lang="en-US" sz="4000" dirty="0" err="1"/>
              <a:t>N’est-ce</a:t>
            </a:r>
            <a:r>
              <a:rPr lang="en-US" sz="4000" dirty="0"/>
              <a:t> pas” at the end of a statement – means “no/ isn’t it?”</a:t>
            </a:r>
          </a:p>
          <a:p>
            <a:pPr marL="530352" lvl="1" indent="0">
              <a:buNone/>
            </a:pPr>
            <a:r>
              <a:rPr lang="en-US" sz="4000" dirty="0"/>
              <a:t>- P. 1: “</a:t>
            </a:r>
            <a:r>
              <a:rPr lang="en-US" sz="4000" dirty="0" err="1"/>
              <a:t>C’est</a:t>
            </a:r>
            <a:r>
              <a:rPr lang="en-US" sz="4000" dirty="0"/>
              <a:t> normal, </a:t>
            </a:r>
            <a:r>
              <a:rPr lang="en-US" sz="4000" dirty="0" err="1"/>
              <a:t>n’est-ce</a:t>
            </a:r>
            <a:r>
              <a:rPr lang="en-US" sz="4000" dirty="0"/>
              <a:t> pas?”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Inversions</a:t>
            </a:r>
          </a:p>
          <a:p>
            <a:pPr marL="530352" lvl="1" indent="0">
              <a:buNone/>
            </a:pPr>
            <a:r>
              <a:rPr lang="en-US" sz="4000" dirty="0"/>
              <a:t>- P. 4: “</a:t>
            </a:r>
            <a:r>
              <a:rPr lang="en-US" sz="4000" dirty="0" err="1"/>
              <a:t>Préférez-vous</a:t>
            </a:r>
            <a:r>
              <a:rPr lang="en-US" sz="4000" dirty="0"/>
              <a:t> la cuisine </a:t>
            </a:r>
            <a:r>
              <a:rPr lang="en-US" sz="4000" dirty="0" err="1"/>
              <a:t>mexicaine</a:t>
            </a:r>
            <a:r>
              <a:rPr lang="en-US" sz="4000" dirty="0"/>
              <a:t>?”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29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CC2D0-1BBC-1246-D0CD-ACDB82CB3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8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Qu’est-ce</a:t>
            </a:r>
            <a:r>
              <a:rPr lang="en-CA" sz="8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que</a:t>
            </a:r>
            <a:r>
              <a:rPr lang="en-CA" sz="8800" dirty="0">
                <a:effectLst/>
              </a:rPr>
              <a:t> </a:t>
            </a:r>
          </a:p>
          <a:p>
            <a:r>
              <a:rPr lang="en-CA" sz="8800" dirty="0">
                <a:solidFill>
                  <a:schemeClr val="accent5">
                    <a:lumMod val="75000"/>
                  </a:schemeClr>
                </a:solidFill>
              </a:rPr>
              <a:t>What do/ is</a:t>
            </a:r>
            <a:endParaRPr lang="en-US" sz="8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93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CC2D0-1BBC-1246-D0CD-ACDB82CB3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88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</a:t>
            </a:r>
            <a:r>
              <a:rPr lang="en-CA" sz="8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st-</a:t>
            </a:r>
            <a:r>
              <a:rPr lang="en-CA" sz="8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ce</a:t>
            </a:r>
            <a:r>
              <a:rPr lang="en-CA" sz="8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que</a:t>
            </a:r>
            <a:r>
              <a:rPr lang="en-CA" sz="8800" dirty="0">
                <a:effectLst/>
              </a:rPr>
              <a:t> </a:t>
            </a:r>
          </a:p>
          <a:p>
            <a:r>
              <a:rPr lang="en-CA" sz="8800" dirty="0">
                <a:solidFill>
                  <a:schemeClr val="accent5">
                    <a:lumMod val="75000"/>
                  </a:schemeClr>
                </a:solidFill>
              </a:rPr>
              <a:t>Do/ is</a:t>
            </a:r>
            <a:endParaRPr lang="en-US" sz="8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94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CC2D0-1BBC-1246-D0CD-ACDB82CB3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88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Comment</a:t>
            </a:r>
            <a:endParaRPr lang="en-CA" sz="8800" dirty="0">
              <a:effectLst/>
            </a:endParaRPr>
          </a:p>
          <a:p>
            <a:r>
              <a:rPr lang="en-CA" sz="8800" dirty="0">
                <a:solidFill>
                  <a:schemeClr val="accent5">
                    <a:lumMod val="75000"/>
                  </a:schemeClr>
                </a:solidFill>
              </a:rPr>
              <a:t>How</a:t>
            </a:r>
            <a:endParaRPr lang="en-US" sz="8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13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CC2D0-1BBC-1246-D0CD-ACDB82CB3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8800" dirty="0" err="1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Où</a:t>
            </a:r>
            <a:endParaRPr lang="en-CA" sz="8800" dirty="0">
              <a:effectLst/>
            </a:endParaRPr>
          </a:p>
          <a:p>
            <a:r>
              <a:rPr lang="en-CA" sz="8800" dirty="0">
                <a:solidFill>
                  <a:schemeClr val="accent5">
                    <a:lumMod val="75000"/>
                  </a:schemeClr>
                </a:solidFill>
              </a:rPr>
              <a:t>Where</a:t>
            </a:r>
            <a:endParaRPr lang="en-US" sz="8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70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CC2D0-1BBC-1246-D0CD-ACDB82CB3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8800" dirty="0" err="1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Quand</a:t>
            </a:r>
            <a:endParaRPr lang="en-CA" sz="8800" dirty="0">
              <a:effectLst/>
            </a:endParaRPr>
          </a:p>
          <a:p>
            <a:r>
              <a:rPr lang="en-CA" sz="8800" dirty="0">
                <a:solidFill>
                  <a:schemeClr val="accent5">
                    <a:lumMod val="75000"/>
                  </a:schemeClr>
                </a:solidFill>
              </a:rPr>
              <a:t>When</a:t>
            </a:r>
            <a:endParaRPr lang="en-US" sz="8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63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CC2D0-1BBC-1246-D0CD-ACDB82CB3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8800" dirty="0" err="1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Pourquoi</a:t>
            </a:r>
            <a:endParaRPr lang="en-CA" sz="8800" dirty="0">
              <a:effectLst/>
            </a:endParaRPr>
          </a:p>
          <a:p>
            <a:r>
              <a:rPr lang="en-CA" sz="8800" dirty="0">
                <a:solidFill>
                  <a:schemeClr val="accent5">
                    <a:lumMod val="75000"/>
                  </a:schemeClr>
                </a:solidFill>
              </a:rPr>
              <a:t>Why</a:t>
            </a:r>
            <a:endParaRPr lang="en-US" sz="8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69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CC2D0-1BBC-1246-D0CD-ACDB82CB3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8800" dirty="0" err="1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Combien</a:t>
            </a:r>
            <a:endParaRPr lang="en-CA" sz="8800" dirty="0">
              <a:effectLst/>
            </a:endParaRPr>
          </a:p>
          <a:p>
            <a:r>
              <a:rPr lang="en-CA" sz="8800" dirty="0">
                <a:solidFill>
                  <a:schemeClr val="accent5">
                    <a:lumMod val="75000"/>
                  </a:schemeClr>
                </a:solidFill>
              </a:rPr>
              <a:t>How many</a:t>
            </a:r>
            <a:endParaRPr lang="en-US" sz="8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29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{0230DED2-A10C-254B-B48A-71028BF0DBCB}tf10001072</Template>
  <TotalTime>44</TotalTime>
  <Words>117</Words>
  <Application>Microsoft Macintosh PowerPoint</Application>
  <PresentationFormat>Widescreen</PresentationFormat>
  <Paragraphs>28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Franklin Gothic Book</vt:lpstr>
      <vt:lpstr>Crop</vt:lpstr>
      <vt:lpstr>LES Quéstions EN FRANÇAIS</vt:lpstr>
      <vt:lpstr>Ways to ask questions in French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Quéstions EN FRANÇAIS</dc:title>
  <dc:creator>Kathleen McDade</dc:creator>
  <cp:lastModifiedBy>Kathleen McDade</cp:lastModifiedBy>
  <cp:revision>9</cp:revision>
  <dcterms:created xsi:type="dcterms:W3CDTF">2022-10-24T17:51:14Z</dcterms:created>
  <dcterms:modified xsi:type="dcterms:W3CDTF">2022-10-25T22:26:06Z</dcterms:modified>
</cp:coreProperties>
</file>