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418A3-C8BD-0543-9265-226F0C94FD2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B333-0C6A-814D-8DF9-6C969AA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2943-BA76-9443-93DF-2228A4945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FA0B-3F01-E241-BF9C-A370B1718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BA109-CE6F-3949-932C-2423A5F0A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87C9-4E0A-8D42-B0FB-F89C7E28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1813-3C70-FF47-8A13-6ECEFEDB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FAFDC-A78E-834F-90D0-929FA2F9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D46E-C9AB-A643-B409-84CC7664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1299B-0B97-AE42-B415-A5DFBC007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29214-488A-0945-AF60-2CAB5523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F3EE9-532D-954B-B74A-53A8A0BA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2795-4C05-6D4D-AD51-596CF708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ADFA6-D07F-CB48-8A6F-2F14EC487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E1F5D-00A2-CB47-AF30-6F117A17D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78ED-20D2-034B-9F23-925F904A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8058-252A-3F48-A8E9-D336C1C8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F8844-6FC4-D94C-8F19-96A110E1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93FF-9689-7443-BDD8-92F34CF3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179E-7082-7C44-8944-ADF85F61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AEB8-B5EA-464F-B11A-50178840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7DD35-A987-BB43-865D-AA16FF5B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1DB3F-3740-D140-9B54-385AE1DE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6149-B047-0145-A991-09DF0BA7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1D1C7-CE70-3E4C-ACF7-E7F833DD3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20C67-79CE-2C40-A93F-AD66CF1C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DE450-263E-1E41-BC29-60BDAA0B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8E90-320F-5044-BD87-85C4F388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A2B3-EDF1-BC40-A5E7-6E528BD0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E092-2D3B-F54B-84FD-E5F0989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C2A1F-3456-C043-8657-AC21F28B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E4D12-523A-224F-ADAA-D0C1367C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FB7CC-59AE-2645-81E3-93583D88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B750E-A1EB-424F-B475-28C35D1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4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6FBB-82B2-A64D-8FA9-7B5A92A9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FA89-A8B1-1B48-B87C-4D82D095D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B4E6-E35E-4040-A7F8-F75DE9048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8E2D3-B1D5-6149-A26E-05D7DBD58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C30AD-12B1-C045-BCBE-E46785691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972C8-8109-B745-A71F-B8D3DF45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D0780-87B1-2A44-9F92-F2892439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78709C-6EB8-A543-ADFD-EC6E5077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0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4654-9811-2E47-AD03-C898F920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24ECE-938F-2C42-BAB1-41618CE5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B033-86C3-114C-B25F-BF2A5674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2A411-C747-164F-809C-72C040A9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4DC23-71F1-8B46-8A68-74ED3340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D3072-CA80-004D-B2C8-358F8FAF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72474-C3D5-8C46-81F7-3C62A56E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2B58-1F6C-5A4F-A01E-9868CF12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5118-ED5D-3048-8486-8A5A91DF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2B102-A9EB-0842-8CA0-8E13391D8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4E91-0B30-534A-8140-23E10D08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0C1F2-126A-104E-9FD2-A6CE414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2D947-AF3B-544D-B291-164B5DCA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0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6942-D78E-1A4D-ACF1-D4D63EE1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CB38E-60B4-6B47-BEA1-3E1C35341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EA31-5FCB-5049-9C93-9F26BF970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0A0E8-3EF5-2345-9F63-266F3AA5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A94FC-1D31-AA42-AE04-F53962AE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EB74B-E2FA-DC4E-A322-C8FAB7AF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DFE98-2B34-E543-8FF8-044B3050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A40AD-04CB-CB47-BF31-0118C8F9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D7C3F-516C-C941-8F14-682715C6F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CC8B-2469-5349-A940-4D788CB98810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4290C-90AB-8344-98A0-DB2BB47A3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3112-E4CF-E541-A313-143828129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5AE0-28B7-2B4A-8269-667A0EA0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tiff"/><Relationship Id="rId18" Type="http://schemas.openxmlformats.org/officeDocument/2006/relationships/image" Target="../media/image6.tif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5.tiff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tiff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357"/>
            <a:ext cx="8596668" cy="4630005"/>
          </a:xfrm>
        </p:spPr>
        <p:txBody>
          <a:bodyPr/>
          <a:lstStyle/>
          <a:p>
            <a:r>
              <a:rPr lang="en-US" sz="2400" dirty="0"/>
              <a:t>Snow bunting</a:t>
            </a:r>
          </a:p>
          <a:p>
            <a:pPr lvl="1"/>
            <a:r>
              <a:rPr lang="en-US" sz="1800" i="1" dirty="0" err="1">
                <a:solidFill>
                  <a:schemeClr val="accent6"/>
                </a:solidFill>
              </a:rPr>
              <a:t>Plectrophenax</a:t>
            </a:r>
            <a:r>
              <a:rPr lang="en-US" sz="1800" i="1" dirty="0">
                <a:solidFill>
                  <a:schemeClr val="accent6"/>
                </a:solidFill>
              </a:rPr>
              <a:t> </a:t>
            </a:r>
            <a:r>
              <a:rPr lang="en-US" sz="1800" i="1" dirty="0" err="1">
                <a:solidFill>
                  <a:schemeClr val="accent6"/>
                </a:solidFill>
              </a:rPr>
              <a:t>nevalis</a:t>
            </a:r>
            <a:endParaRPr lang="en-US" sz="1800" i="1" dirty="0">
              <a:solidFill>
                <a:schemeClr val="accent6"/>
              </a:solidFill>
            </a:endParaRPr>
          </a:p>
          <a:p>
            <a:r>
              <a:rPr lang="en-US" sz="2400" dirty="0"/>
              <a:t>Trumpeter swan</a:t>
            </a:r>
          </a:p>
          <a:p>
            <a:pPr lvl="1"/>
            <a:r>
              <a:rPr lang="en-US" sz="1800" i="1" dirty="0">
                <a:solidFill>
                  <a:schemeClr val="accent6"/>
                </a:solidFill>
              </a:rPr>
              <a:t>Cygnus </a:t>
            </a:r>
            <a:r>
              <a:rPr lang="en-US" sz="1800" i="1" dirty="0" err="1">
                <a:solidFill>
                  <a:schemeClr val="accent6"/>
                </a:solidFill>
              </a:rPr>
              <a:t>buccinator</a:t>
            </a:r>
            <a:endParaRPr lang="en-US" sz="1800" i="1" dirty="0">
              <a:solidFill>
                <a:schemeClr val="accent6"/>
              </a:solidFill>
            </a:endParaRPr>
          </a:p>
          <a:p>
            <a:r>
              <a:rPr lang="en-US" sz="2400" dirty="0"/>
              <a:t>Tundra swan</a:t>
            </a:r>
          </a:p>
          <a:p>
            <a:pPr lvl="1"/>
            <a:r>
              <a:rPr lang="en-US" sz="1800" i="1" dirty="0">
                <a:solidFill>
                  <a:schemeClr val="accent6"/>
                </a:solidFill>
              </a:rPr>
              <a:t>Cygnus </a:t>
            </a:r>
            <a:r>
              <a:rPr lang="en-US" sz="1800" i="1" dirty="0" err="1">
                <a:solidFill>
                  <a:schemeClr val="accent6"/>
                </a:solidFill>
              </a:rPr>
              <a:t>columbianus</a:t>
            </a:r>
            <a:endParaRPr lang="en-US" sz="1800" i="1" dirty="0">
              <a:solidFill>
                <a:schemeClr val="accent6"/>
              </a:solidFill>
            </a:endParaRPr>
          </a:p>
          <a:p>
            <a:r>
              <a:rPr lang="en-US" sz="2400" dirty="0"/>
              <a:t>Marbled </a:t>
            </a:r>
            <a:r>
              <a:rPr lang="en-US" sz="2400" dirty="0" err="1"/>
              <a:t>murrelet</a:t>
            </a:r>
            <a:endParaRPr lang="en-US" sz="2400" dirty="0"/>
          </a:p>
          <a:p>
            <a:pPr lvl="1"/>
            <a:r>
              <a:rPr lang="en-US" sz="1800" i="1" dirty="0" err="1">
                <a:solidFill>
                  <a:schemeClr val="accent6"/>
                </a:solidFill>
              </a:rPr>
              <a:t>Brachramphus</a:t>
            </a:r>
            <a:r>
              <a:rPr lang="en-US" sz="1800" i="1" dirty="0">
                <a:solidFill>
                  <a:schemeClr val="accent6"/>
                </a:solidFill>
              </a:rPr>
              <a:t> </a:t>
            </a:r>
            <a:r>
              <a:rPr lang="en-US" sz="1800" i="1" dirty="0" err="1">
                <a:solidFill>
                  <a:schemeClr val="accent6"/>
                </a:solidFill>
              </a:rPr>
              <a:t>marmoratus</a:t>
            </a:r>
            <a:endParaRPr lang="en-US" sz="1800" i="1" dirty="0">
              <a:solidFill>
                <a:schemeClr val="accent6"/>
              </a:solidFill>
            </a:endParaRPr>
          </a:p>
          <a:p>
            <a:r>
              <a:rPr lang="en-US" sz="2400" dirty="0"/>
              <a:t>Wilson’s warbler</a:t>
            </a:r>
          </a:p>
          <a:p>
            <a:pPr lvl="1"/>
            <a:r>
              <a:rPr lang="en-US" sz="1800" i="1" dirty="0" err="1">
                <a:solidFill>
                  <a:schemeClr val="accent6"/>
                </a:solidFill>
              </a:rPr>
              <a:t>Cardellina</a:t>
            </a:r>
            <a:r>
              <a:rPr lang="en-US" sz="1800" i="1" dirty="0">
                <a:solidFill>
                  <a:schemeClr val="accent6"/>
                </a:solidFill>
              </a:rPr>
              <a:t> </a:t>
            </a:r>
            <a:r>
              <a:rPr lang="en-US" sz="1800" i="1" dirty="0" err="1">
                <a:solidFill>
                  <a:schemeClr val="accent6"/>
                </a:solidFill>
              </a:rPr>
              <a:t>pusilla</a:t>
            </a:r>
            <a:endParaRPr lang="en-US" sz="1800" i="1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9352" y="179457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2600" y="88900"/>
            <a:ext cx="34417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0842" y="2481759"/>
            <a:ext cx="3263900" cy="2489200"/>
          </a:xfrm>
          <a:prstGeom prst="rect">
            <a:avLst/>
          </a:prstGeom>
        </p:spPr>
      </p:pic>
      <p:pic>
        <p:nvPicPr>
          <p:cNvPr id="7" name="Snow Bunting 1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1270000"/>
            <a:ext cx="812800" cy="812800"/>
          </a:xfrm>
          <a:prstGeom prst="rect">
            <a:avLst/>
          </a:prstGeom>
        </p:spPr>
      </p:pic>
      <p:pic>
        <p:nvPicPr>
          <p:cNvPr id="8" name="Trumpeter Swan 1 Pair cal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350" y="2105121"/>
            <a:ext cx="812800" cy="812800"/>
          </a:xfrm>
          <a:prstGeom prst="rect">
            <a:avLst/>
          </a:prstGeom>
        </p:spPr>
      </p:pic>
      <p:pic>
        <p:nvPicPr>
          <p:cNvPr id="9" name="Tundra Swan 1 Flight call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7794" y="3026039"/>
            <a:ext cx="812800" cy="812800"/>
          </a:xfrm>
          <a:prstGeom prst="rect">
            <a:avLst/>
          </a:prstGeom>
        </p:spPr>
      </p:pic>
      <p:pic>
        <p:nvPicPr>
          <p:cNvPr id="10" name="Marbled Murrelet 3 Kee and Keer calls at se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3974838"/>
            <a:ext cx="812800" cy="81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9803" y="4274555"/>
            <a:ext cx="3048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45000" y="2197100"/>
            <a:ext cx="3289300" cy="2463800"/>
          </a:xfrm>
          <a:prstGeom prst="rect">
            <a:avLst/>
          </a:prstGeom>
        </p:spPr>
      </p:pic>
      <p:pic>
        <p:nvPicPr>
          <p:cNvPr id="13" name="Wilson's Warbler 1 So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7794" y="4826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1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7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3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6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84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Widescreen</PresentationFormat>
  <Paragraphs>12</Paragraphs>
  <Slides>1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</dc:title>
  <dc:creator>Kathleen McDade</dc:creator>
  <cp:lastModifiedBy>Kathleen McDade</cp:lastModifiedBy>
  <cp:revision>1</cp:revision>
  <dcterms:created xsi:type="dcterms:W3CDTF">2021-01-15T05:46:14Z</dcterms:created>
  <dcterms:modified xsi:type="dcterms:W3CDTF">2021-01-15T05:46:35Z</dcterms:modified>
</cp:coreProperties>
</file>