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97" d="100"/>
          <a:sy n="97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31A0-89EE-2D40-832D-7FD50F513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A692C-B3C3-E643-B4A7-82C735B5B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E7FC-6D28-6C4F-8F9D-74F6715C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16BA3-CF58-A947-B583-71E97AB0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B8328-46B2-4A4F-87DA-31A0B3B9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6E9D-B599-F540-9B44-926DF692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5A8E0-5BF9-194A-884B-490707B1D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04801-84A5-A24A-80C5-7FBD12DE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8A02-5810-C843-A816-1B092FC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8C23-2426-4342-821B-88D1D258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27B4F-FA50-7046-9214-B11D5B17B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BE056-A855-3B45-BDC9-9B5F5193F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B5DD-5394-6E4F-B61D-683C1B10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071C7-BA4F-FC44-8341-E6C05403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D0E9-BA81-C94F-AFA6-D7F0AE3B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EB0E-67DA-C340-A8DB-AF0CCDF9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2C19-4821-0E42-9137-0A5D5A44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B43-A013-9344-81AB-C65E4408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0D8D-C311-6743-A31E-ED62701E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2240-B67C-034C-8C88-39975B8D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1F8D-3BAA-AB42-9E44-69B108E0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ABE40-7D7D-B24B-AF04-6DC900BC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9158-74DC-5B42-9C9F-B429B467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F06EA-DEE7-134D-865D-035D57E4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6227-F2A9-F047-BA3D-B31BBFAA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4B2A-089C-BF44-B322-C4D9A812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DED8-F5F6-D442-B104-68131C09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88E81-4BFF-C644-978B-6FD288E97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54630-E22F-B34F-B5CA-E26914DE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FA4AF-2924-3949-BD1F-6A9F0A17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45075-ECEB-3D4F-ADFA-2ADDC649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7953-93E6-1644-8F51-01EB5DA3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3AB6A-C2EB-F34A-9B57-3109FB2E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712E4-C827-7441-903E-FF944377D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3C988-F431-5741-BCD3-106FA8D7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0EA80-8138-0948-B928-95610BAFA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9FED4-E793-9D43-8620-7F0010A3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55E7D-01D6-3040-B8A3-B5F7799A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341EF-AA96-074C-A345-BDBCF7C0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28F2-3052-9842-B702-38B7182A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0835-33F5-4F43-AF91-41668FA8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47CC8-5EE1-D549-B949-1C077255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589F7-BD52-9E46-83E8-C5D5CCE2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F21AC-8C97-DC43-89A6-DD641D99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097F9-0219-994F-8031-56427E652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8F2CD-CE7C-3949-AFD2-D0E0D07A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526E-FB1A-EC47-8A2F-BE0E8453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26E2-E8F8-3F47-9F49-C2C0E5055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56D81-7FEC-4F40-966D-1A94D3EE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1A21B-113E-AA4B-BCB6-1B14B3B9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50A0-D8BB-A541-BDE0-E8F51D5E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06CF4-20FF-074A-A579-D06EB070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07CA-E7C2-8F46-9A57-44FE2BA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0B361-7128-3A45-9BD5-FA8236F68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B515E-D8FD-554D-9412-64ED9797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AD63B-5007-3849-B32E-15F08271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D92BB-9F2C-3740-8C4E-3D46CDC0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A46F0-B6BC-F842-A61B-A19437CF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FB495-E5ED-6F43-873B-148BB390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8872-90F3-324D-95D6-3B2F29B8F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522BC-6767-F44A-8575-944E00278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3F79A-F593-944F-B9DC-03067B1B69B1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F2B1B-93EF-C24F-90DC-1C4E4ECC0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2C1FB-952C-D74D-8C87-16A514EA9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462B-89C1-F34F-A3CB-A6A662DB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/>
          <a:lstStyle/>
          <a:p>
            <a:r>
              <a:rPr lang="en-US" dirty="0"/>
              <a:t>Week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751"/>
            <a:ext cx="8596668" cy="5174166"/>
          </a:xfrm>
        </p:spPr>
        <p:txBody>
          <a:bodyPr>
            <a:normAutofit/>
          </a:bodyPr>
          <a:lstStyle/>
          <a:p>
            <a:r>
              <a:rPr lang="en-US" sz="3200" dirty="0"/>
              <a:t>Canada Jay</a:t>
            </a:r>
          </a:p>
          <a:p>
            <a:pPr lvl="1"/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Perisorius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canadensis</a:t>
            </a:r>
            <a:endParaRPr lang="en-US" sz="3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/>
              <a:t>Great Horned Owl</a:t>
            </a:r>
          </a:p>
          <a:p>
            <a:pPr lvl="1"/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Bulbo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virginianus</a:t>
            </a:r>
            <a:endParaRPr lang="en-US" sz="3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/>
              <a:t>Northern Saw-whet owl</a:t>
            </a:r>
          </a:p>
          <a:p>
            <a:pPr lvl="1"/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Aegolus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acadicus</a:t>
            </a:r>
            <a:endParaRPr lang="en-US" sz="3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/>
              <a:t>Pine grosbeak</a:t>
            </a:r>
          </a:p>
          <a:p>
            <a:pPr lvl="1"/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Pinicola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enucleator</a:t>
            </a:r>
            <a:endParaRPr lang="en-US" sz="30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/>
              <a:t>White-winged crossbill</a:t>
            </a:r>
          </a:p>
          <a:p>
            <a:pPr lvl="1"/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Loxia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1">
                    <a:lumMod val="50000"/>
                  </a:schemeClr>
                </a:solidFill>
              </a:rPr>
              <a:t>leucoptera</a:t>
            </a:r>
            <a:endParaRPr lang="en-US" sz="3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58015">
            <a:off x="5070785" y="138552"/>
            <a:ext cx="2562785" cy="28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1545" y="75837"/>
            <a:ext cx="247650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16227">
            <a:off x="9963047" y="304452"/>
            <a:ext cx="1892300" cy="248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8389" y="2649688"/>
            <a:ext cx="5289339" cy="2718290"/>
          </a:xfrm>
          <a:prstGeom prst="rect">
            <a:avLst/>
          </a:prstGeom>
        </p:spPr>
      </p:pic>
      <p:pic>
        <p:nvPicPr>
          <p:cNvPr id="12" name="Gray Jay 1 Cal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61" y="1281441"/>
            <a:ext cx="635073" cy="635073"/>
          </a:xfrm>
          <a:prstGeom prst="rect">
            <a:avLst/>
          </a:prstGeom>
        </p:spPr>
      </p:pic>
      <p:pic>
        <p:nvPicPr>
          <p:cNvPr id="13" name="Great Horned Owl 1 Pair due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960" y="2247517"/>
            <a:ext cx="681676" cy="681676"/>
          </a:xfrm>
          <a:prstGeom prst="rect">
            <a:avLst/>
          </a:prstGeom>
        </p:spPr>
      </p:pic>
      <p:pic>
        <p:nvPicPr>
          <p:cNvPr id="14" name="Northern Saw-whet Owl 1 So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42" y="3260196"/>
            <a:ext cx="633485" cy="633485"/>
          </a:xfrm>
          <a:prstGeom prst="rect">
            <a:avLst/>
          </a:prstGeom>
        </p:spPr>
      </p:pic>
      <p:pic>
        <p:nvPicPr>
          <p:cNvPr id="15" name="Pine Grosbeak 1 So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42" y="4173153"/>
            <a:ext cx="633485" cy="633485"/>
          </a:xfrm>
          <a:prstGeom prst="rect">
            <a:avLst/>
          </a:prstGeom>
        </p:spPr>
      </p:pic>
      <p:pic>
        <p:nvPicPr>
          <p:cNvPr id="16" name="Red Crossbill 1 So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42" y="5923432"/>
            <a:ext cx="633485" cy="633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752813">
            <a:off x="5271515" y="4297492"/>
            <a:ext cx="4287219" cy="2753580"/>
          </a:xfrm>
          <a:prstGeom prst="rect">
            <a:avLst/>
          </a:prstGeom>
        </p:spPr>
      </p:pic>
      <p:pic>
        <p:nvPicPr>
          <p:cNvPr id="18" name="White-winged Crossbill 1 So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42" y="5086110"/>
            <a:ext cx="657757" cy="6577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25832" y="5059832"/>
            <a:ext cx="2438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1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93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9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2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36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Macintosh PowerPoint</Application>
  <PresentationFormat>Widescreen</PresentationFormat>
  <Paragraphs>11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creator>Kathleen McDade</dc:creator>
  <cp:lastModifiedBy>Kathleen McDade</cp:lastModifiedBy>
  <cp:revision>1</cp:revision>
  <dcterms:created xsi:type="dcterms:W3CDTF">2021-01-15T05:44:06Z</dcterms:created>
  <dcterms:modified xsi:type="dcterms:W3CDTF">2021-01-25T16:32:37Z</dcterms:modified>
</cp:coreProperties>
</file>