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  <p:sldId id="268" r:id="rId12"/>
    <p:sldId id="265" r:id="rId13"/>
    <p:sldId id="267" r:id="rId14"/>
    <p:sldId id="271" r:id="rId15"/>
    <p:sldId id="269" r:id="rId16"/>
    <p:sldId id="272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A2057-0E01-4508-AF26-1CFF9CFD1FCC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49576-8C72-4F7C-A14C-A165A0585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66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9576-8C72-4F7C-A14C-A165A05851B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81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9576-8C72-4F7C-A14C-A165A05851B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65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9576-8C72-4F7C-A14C-A165A05851B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6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852A-4436-4D31-96E4-C7A57D499637}" type="datetime1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01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56665-AB67-4A94-8D06-25A7DEC3DBA3}" type="datetime1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5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5D8-E5C7-4576-9004-885BFED47EBB}" type="datetime1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40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8EAC-D479-41BA-8892-0BB7011D80A1}" type="datetime1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7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EDB6-94C5-4561-A8C4-37057400F36B}" type="datetime1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C1B6-0169-4E92-A948-1734BC7438EC}" type="datetime1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10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CDCB-4D87-4790-901A-03EC06CCE17D}" type="datetime1">
              <a:rPr lang="en-GB" smtClean="0"/>
              <a:t>06/09/2022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64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A2D0-F58B-42E9-8451-1825640C3F19}" type="datetime1">
              <a:rPr lang="en-GB" smtClean="0"/>
              <a:t>06/09/2022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19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7983-B456-4D9A-B0C9-57CB6D3E2BDF}" type="datetime1">
              <a:rPr lang="en-GB" smtClean="0"/>
              <a:t>06/09/2022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3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4E30-B677-453F-AD02-4CC542DB2907}" type="datetime1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66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7EAC-7360-4177-B613-1E4A02DC80FE}" type="datetime1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2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FD129-49E4-4EB5-9752-FA03CF9FA27D}" type="datetime1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©2014 FrenchTeacherResources.com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02BA-35EB-412B-A818-2F1C312F8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4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8.png"/><Relationship Id="rId7" Type="http://schemas.openxmlformats.org/officeDocument/2006/relationships/image" Target="../media/image9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2.WMF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-2000" r="2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3791131" y="0"/>
            <a:ext cx="829547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Le Temps</a:t>
            </a:r>
            <a:endParaRPr lang="en-US" sz="166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766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0" t="1000" r="3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8474"/>
            <a:ext cx="4982005" cy="52014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66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</a:t>
            </a:r>
          </a:p>
          <a:p>
            <a:pPr algn="ctr"/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neige</a:t>
            </a:r>
            <a:endParaRPr lang="en-US" sz="166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5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3438" y="3502856"/>
            <a:ext cx="536512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66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gèle</a:t>
            </a:r>
            <a:endParaRPr lang="en-US" sz="166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113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75" y="-16718"/>
            <a:ext cx="5344408" cy="53444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92" y="2655486"/>
            <a:ext cx="3690309" cy="369030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2501701" y="8608"/>
            <a:ext cx="955197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66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fait beau</a:t>
            </a:r>
          </a:p>
        </p:txBody>
      </p:sp>
    </p:spTree>
    <p:extLst>
      <p:ext uri="{BB962C8B-B14F-4D97-AF65-F5344CB8AC3E}">
        <p14:creationId xmlns:p14="http://schemas.microsoft.com/office/powerpoint/2010/main" val="70245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1" y="0"/>
            <a:ext cx="4897903" cy="489790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39" y="2331928"/>
            <a:ext cx="3957595" cy="395759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1939884" y="49110"/>
            <a:ext cx="1039425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38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38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fait </a:t>
            </a:r>
            <a:r>
              <a:rPr lang="en-US" sz="138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mauvais</a:t>
            </a:r>
            <a:endParaRPr lang="en-US" sz="138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490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912" y="1350498"/>
            <a:ext cx="3018778" cy="367133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2411" y="221576"/>
            <a:ext cx="3795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le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nord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11761" y="5227427"/>
            <a:ext cx="3397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le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sud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08528" y="2724501"/>
            <a:ext cx="2860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l’est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4044" y="2724501"/>
            <a:ext cx="3601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l’ouest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954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©2014 FrenchTeacherResources.com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47" y="2464355"/>
            <a:ext cx="2047875" cy="204787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912" y="5144135"/>
            <a:ext cx="2209800" cy="171386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884" y="2312056"/>
            <a:ext cx="2201545" cy="17526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 cstate="print">
            <a:lum bright="-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377" y="234012"/>
            <a:ext cx="2134870" cy="15487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28079" y="1427718"/>
            <a:ext cx="400533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 err="1"/>
              <a:t>dans</a:t>
            </a:r>
            <a:r>
              <a:rPr lang="en-GB" sz="4000" dirty="0"/>
              <a:t> le </a:t>
            </a:r>
            <a:r>
              <a:rPr lang="en-GB" sz="4000" dirty="0" err="1"/>
              <a:t>nord</a:t>
            </a:r>
            <a:r>
              <a:rPr lang="en-GB" sz="4000" dirty="0"/>
              <a:t>?</a:t>
            </a:r>
          </a:p>
          <a:p>
            <a:pPr>
              <a:lnSpc>
                <a:spcPct val="150000"/>
              </a:lnSpc>
            </a:pPr>
            <a:r>
              <a:rPr lang="en-GB" sz="4000" dirty="0" err="1"/>
              <a:t>dans</a:t>
            </a:r>
            <a:r>
              <a:rPr lang="en-GB" sz="4000" dirty="0"/>
              <a:t> le </a:t>
            </a:r>
            <a:r>
              <a:rPr lang="en-GB" sz="4000" dirty="0" err="1"/>
              <a:t>sud</a:t>
            </a:r>
            <a:r>
              <a:rPr lang="en-GB" sz="4000" dirty="0"/>
              <a:t>?</a:t>
            </a:r>
          </a:p>
          <a:p>
            <a:pPr>
              <a:lnSpc>
                <a:spcPct val="150000"/>
              </a:lnSpc>
            </a:pPr>
            <a:r>
              <a:rPr lang="en-GB" sz="4000" dirty="0" err="1"/>
              <a:t>dans</a:t>
            </a:r>
            <a:r>
              <a:rPr lang="en-GB" sz="4000" dirty="0"/>
              <a:t> </a:t>
            </a:r>
            <a:r>
              <a:rPr lang="en-GB" sz="4000" dirty="0" err="1"/>
              <a:t>l’est</a:t>
            </a:r>
            <a:r>
              <a:rPr lang="en-GB" sz="4000" dirty="0"/>
              <a:t>?</a:t>
            </a:r>
          </a:p>
          <a:p>
            <a:pPr>
              <a:lnSpc>
                <a:spcPct val="150000"/>
              </a:lnSpc>
            </a:pPr>
            <a:r>
              <a:rPr lang="en-GB" sz="4000" dirty="0" err="1"/>
              <a:t>dans</a:t>
            </a:r>
            <a:r>
              <a:rPr lang="en-GB" sz="4000" dirty="0"/>
              <a:t> </a:t>
            </a:r>
            <a:r>
              <a:rPr lang="en-GB" sz="4000" dirty="0" err="1"/>
              <a:t>l’ouest</a:t>
            </a:r>
            <a:r>
              <a:rPr lang="en-GB" sz="4000" dirty="0"/>
              <a:t>?</a:t>
            </a:r>
          </a:p>
          <a:p>
            <a:pPr>
              <a:lnSpc>
                <a:spcPct val="150000"/>
              </a:lnSpc>
            </a:pPr>
            <a:r>
              <a:rPr lang="en-GB" sz="4000" dirty="0" err="1"/>
              <a:t>dans</a:t>
            </a:r>
            <a:r>
              <a:rPr lang="en-GB" sz="4000" dirty="0"/>
              <a:t> le centre?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004458" y="176511"/>
            <a:ext cx="48930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Quel</a:t>
            </a:r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temps fait-</a:t>
            </a:r>
            <a:r>
              <a:rPr lang="en-US" sz="4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il</a:t>
            </a:r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</a:t>
            </a:r>
          </a:p>
        </p:txBody>
      </p:sp>
      <p:pic>
        <p:nvPicPr>
          <p:cNvPr id="10" name="Picture 9"/>
          <p:cNvPicPr/>
          <p:nvPr/>
        </p:nvPicPr>
        <p:blipFill>
          <a:blip r:embed="rId8" cstate="print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51" y="2677082"/>
            <a:ext cx="1687132" cy="169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49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912" y="1350498"/>
            <a:ext cx="3018778" cy="367133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2411" y="221576"/>
            <a:ext cx="3795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le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nord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11761" y="5227427"/>
            <a:ext cx="3397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le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sud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08528" y="2724501"/>
            <a:ext cx="2860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l’est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4044" y="2724501"/>
            <a:ext cx="3601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l’ouest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71534" y="473335"/>
            <a:ext cx="26066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le </a:t>
            </a:r>
          </a:p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nord-est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86052" y="3934766"/>
            <a:ext cx="23775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le </a:t>
            </a:r>
          </a:p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sud-est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1746" y="3934766"/>
            <a:ext cx="30158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le </a:t>
            </a:r>
          </a:p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sud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-ouest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33566" y="473335"/>
            <a:ext cx="33504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dans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le </a:t>
            </a:r>
          </a:p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nord-ouest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67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©2014 FrenchTeacherResources.com</a:t>
            </a:r>
          </a:p>
        </p:txBody>
      </p:sp>
      <p:sp>
        <p:nvSpPr>
          <p:cNvPr id="2" name="Rectangle 1"/>
          <p:cNvSpPr/>
          <p:nvPr/>
        </p:nvSpPr>
        <p:spPr>
          <a:xfrm>
            <a:off x="7811462" y="211072"/>
            <a:ext cx="31788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u="sng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La </a:t>
            </a:r>
            <a:r>
              <a:rPr lang="en-US" sz="6000" b="1" u="sng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Météo</a:t>
            </a:r>
            <a:endParaRPr lang="en-US" sz="60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31865" y="1368266"/>
            <a:ext cx="497124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Now design your own weather report.</a:t>
            </a:r>
          </a:p>
          <a:p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Draw icons on your map to show what the weather is like in the North, South, East and West of France.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Plan and deliver your weather report to the class.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Listen to the other weather reports in your class and see how many details you can understand.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21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-12000" r="2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543691" y="3892034"/>
            <a:ext cx="1051377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66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fait 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chaud</a:t>
            </a:r>
            <a:endParaRPr lang="en-US" sz="166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30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r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1558636" y="4074597"/>
            <a:ext cx="93560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66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fait 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froid</a:t>
            </a:r>
            <a:endParaRPr lang="en-US" sz="166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376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000" t="-15000" r="6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77" y="3502856"/>
            <a:ext cx="1213345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66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y a du 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soleil</a:t>
            </a:r>
            <a:endParaRPr lang="en-US" sz="166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79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90354" y="4140359"/>
            <a:ext cx="1210164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38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38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y a des </a:t>
            </a:r>
            <a:r>
              <a:rPr lang="en-US" sz="138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nuages</a:t>
            </a:r>
            <a:endParaRPr lang="en-US" sz="138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35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t="-10000" r="-5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386456" y="4211122"/>
            <a:ext cx="1141908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66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y a du vent</a:t>
            </a:r>
          </a:p>
        </p:txBody>
      </p:sp>
    </p:spTree>
    <p:extLst>
      <p:ext uri="{BB962C8B-B14F-4D97-AF65-F5344CB8AC3E}">
        <p14:creationId xmlns:p14="http://schemas.microsoft.com/office/powerpoint/2010/main" val="127427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2113481" y="2381825"/>
            <a:ext cx="7374198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38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38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y a du </a:t>
            </a:r>
          </a:p>
          <a:p>
            <a:pPr algn="ctr"/>
            <a:r>
              <a:rPr lang="en-US" sz="138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brouillard</a:t>
            </a:r>
            <a:endParaRPr lang="en-US" sz="138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092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000" t="-1000" r="4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302" y="0"/>
            <a:ext cx="1174539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38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38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y a des </a:t>
            </a:r>
            <a:r>
              <a:rPr lang="en-US" sz="138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orages</a:t>
            </a:r>
            <a:endParaRPr lang="en-US" sz="138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665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3000" t="-1000" r="4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©2014 FrenchTeacherResources.com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2931512" y="3502856"/>
            <a:ext cx="632897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i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l</a:t>
            </a:r>
            <a:r>
              <a:rPr lang="en-US" sz="16600" b="1" cap="none" spc="0" dirty="0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 </a:t>
            </a:r>
            <a:r>
              <a:rPr lang="en-US" sz="16600" b="1" cap="none" spc="0" dirty="0" err="1">
                <a:ln w="1047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bg1"/>
                  </a:outerShdw>
                </a:effectLst>
              </a:rPr>
              <a:t>pleut</a:t>
            </a:r>
            <a:endParaRPr lang="en-US" sz="16600" b="1" cap="none" spc="0" dirty="0">
              <a:ln w="1047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439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248</Words>
  <Application>Microsoft Macintosh PowerPoint</Application>
  <PresentationFormat>Widescreen</PresentationFormat>
  <Paragraphs>65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Kathleen McDade</cp:lastModifiedBy>
  <cp:revision>1</cp:revision>
  <dcterms:created xsi:type="dcterms:W3CDTF">2014-04-28T13:21:05Z</dcterms:created>
  <dcterms:modified xsi:type="dcterms:W3CDTF">2022-09-06T16:23:43Z</dcterms:modified>
</cp:coreProperties>
</file>