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5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6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1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7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7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0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9C4D2DE-1C7D-3542-AFC8-31DEB6AB6E4F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C1C6D6F-D5B5-EE4C-95B7-AC12D6F0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Regional Geography of North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Pages 160-180 in your text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lakes/ </a:t>
            </a:r>
            <a:r>
              <a:rPr lang="en-US" dirty="0" err="1" smtClean="0"/>
              <a:t>st.</a:t>
            </a:r>
            <a:r>
              <a:rPr lang="en-US" dirty="0" smtClean="0"/>
              <a:t> </a:t>
            </a:r>
            <a:r>
              <a:rPr lang="en-US" dirty="0" err="1" smtClean="0"/>
              <a:t>lawrence</a:t>
            </a:r>
            <a:r>
              <a:rPr lang="en-US" dirty="0" smtClean="0"/>
              <a:t>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terrain – rolling landscape, flat plains, hills, deep river valleys</a:t>
            </a:r>
          </a:p>
          <a:p>
            <a:r>
              <a:rPr lang="en-US" dirty="0" smtClean="0"/>
              <a:t>Vegetation present – originally very fertile and heavily treed, once largest broad leaf forest in North America, </a:t>
            </a:r>
          </a:p>
          <a:p>
            <a:pPr lvl="1"/>
            <a:r>
              <a:rPr lang="en-US" dirty="0" smtClean="0"/>
              <a:t>Tree types: maple, beech, hickory, black walnut, oak, ash, birch, spruce, fir, pine cedar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plains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provinces/ territories – NWT, BC, AB, </a:t>
            </a:r>
            <a:r>
              <a:rPr lang="en-US" dirty="0" err="1" smtClean="0"/>
              <a:t>Sask</a:t>
            </a:r>
            <a:r>
              <a:rPr lang="en-US" dirty="0" smtClean="0"/>
              <a:t>, Manitoba</a:t>
            </a:r>
          </a:p>
          <a:p>
            <a:r>
              <a:rPr lang="en-US" dirty="0" smtClean="0"/>
              <a:t>5 US States - Montana, N. Dakota, Minnesota, Missouri, Iowa, Texas</a:t>
            </a:r>
          </a:p>
          <a:p>
            <a:r>
              <a:rPr lang="en-US" dirty="0" smtClean="0"/>
              <a:t>Mountain ranges surrounding in US – Rockies and Appalachians</a:t>
            </a:r>
          </a:p>
          <a:p>
            <a:r>
              <a:rPr lang="en-US" dirty="0" smtClean="0"/>
              <a:t>Mountain ranges surrounding in Canada – Rockies and Canadian shield</a:t>
            </a:r>
          </a:p>
          <a:p>
            <a:r>
              <a:rPr lang="en-US" dirty="0" smtClean="0"/>
              <a:t>Why so much diversity? – huge size/ vastness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37" y="438943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plains -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terrain – plains, gently rolling hills, deep river valleys, mountains, great lakes</a:t>
            </a:r>
          </a:p>
          <a:p>
            <a:r>
              <a:rPr lang="en-US" dirty="0" smtClean="0"/>
              <a:t>Vegetation present – mixed deciduous trees, scattered evergreens, prairie grasses, grasslands, boreal forests, tundra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shield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Muskeg – level bog or swamp in Canada</a:t>
            </a:r>
          </a:p>
          <a:p>
            <a:r>
              <a:rPr lang="en-US" dirty="0" smtClean="0"/>
              <a:t>Boreal – northern or of  ”The Arctic”</a:t>
            </a:r>
          </a:p>
          <a:p>
            <a:r>
              <a:rPr lang="en-US" dirty="0" smtClean="0"/>
              <a:t>Effects of glaciation? – removed natural cover (vegetation and soil), glacial debris altered natural drainage</a:t>
            </a:r>
          </a:p>
          <a:p>
            <a:r>
              <a:rPr lang="en-US" dirty="0" smtClean="0"/>
              <a:t>Mineral storehouse – deposits of lead, copper, gold, zinc and </a:t>
            </a:r>
            <a:r>
              <a:rPr lang="en-US" dirty="0" err="1" smtClean="0"/>
              <a:t>nickle</a:t>
            </a:r>
            <a:endParaRPr lang="en-US" dirty="0" smtClean="0"/>
          </a:p>
          <a:p>
            <a:r>
              <a:rPr lang="en-US" dirty="0" smtClean="0"/>
              <a:t>Important industries? – forestry, mining ***hydro power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514" y="4583112"/>
            <a:ext cx="4076700" cy="199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038"/>
            <a:ext cx="2900021" cy="16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shield - chart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terrain – bare rock, rivers, lakes, swamps, muskeg</a:t>
            </a:r>
          </a:p>
          <a:p>
            <a:r>
              <a:rPr lang="en-US" dirty="0" smtClean="0"/>
              <a:t>Vegetation present – spruce, pine, fir, poplar, white birch</a:t>
            </a:r>
          </a:p>
          <a:p>
            <a:r>
              <a:rPr lang="en-US" dirty="0" smtClean="0"/>
              <a:t>Minerals present – lead, copper, gold, zinc and </a:t>
            </a:r>
            <a:r>
              <a:rPr lang="en-US" dirty="0" err="1" smtClean="0"/>
              <a:t>nickle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2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Region – area with similar characteristics</a:t>
            </a:r>
          </a:p>
          <a:p>
            <a:r>
              <a:rPr lang="en-US" dirty="0" smtClean="0"/>
              <a:t>Tectonic – to do with the structure of Earth’s crust</a:t>
            </a:r>
          </a:p>
          <a:p>
            <a:r>
              <a:rPr lang="en-US" dirty="0" smtClean="0"/>
              <a:t>Fold mountains – created by bending of rock layers</a:t>
            </a:r>
          </a:p>
          <a:p>
            <a:r>
              <a:rPr lang="en-US" dirty="0" smtClean="0"/>
              <a:t>Volcanic mountains – created by breaks in the Earth’s crust</a:t>
            </a:r>
          </a:p>
          <a:p>
            <a:r>
              <a:rPr lang="en-US" dirty="0" smtClean="0"/>
              <a:t>Erode – to wear down the surface of the Earth</a:t>
            </a:r>
          </a:p>
          <a:p>
            <a:r>
              <a:rPr lang="en-US" dirty="0" smtClean="0"/>
              <a:t>Glaciation – land covered with thick, moving ice</a:t>
            </a:r>
          </a:p>
          <a:p>
            <a:r>
              <a:rPr lang="en-US" dirty="0" smtClean="0"/>
              <a:t>Vegetation – plants that grow naturally in an area</a:t>
            </a:r>
          </a:p>
          <a:p>
            <a:r>
              <a:rPr lang="en-US" dirty="0" smtClean="0"/>
              <a:t>Topography – the shape of the land</a:t>
            </a:r>
          </a:p>
          <a:p>
            <a:r>
              <a:rPr lang="en-US" dirty="0" smtClean="0"/>
              <a:t>Climate – conditions of temperature and precipitation over the long-term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514" y="2468562"/>
            <a:ext cx="3314700" cy="245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762" y="237744"/>
            <a:ext cx="33909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5462" y="4384230"/>
            <a:ext cx="27432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9241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old is the Earth? – 4.5 billion years</a:t>
            </a:r>
          </a:p>
          <a:p>
            <a:r>
              <a:rPr lang="en-US" dirty="0" smtClean="0"/>
              <a:t>3 layers of the Earth	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Crust – thin layer of rock (5-35km thick); large and small sections called plates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Mantle – molten rock (magma) moves like water and causes plates to move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 smtClean="0"/>
              <a:t>Core – hot, dense mass (solid in the middle); intense heat responsible for keeping mantle liquid</a:t>
            </a:r>
          </a:p>
          <a:p>
            <a:r>
              <a:rPr lang="en-US" dirty="0" smtClean="0"/>
              <a:t>When did North America form? – 600 to 225 million years ago</a:t>
            </a:r>
          </a:p>
          <a:p>
            <a:r>
              <a:rPr lang="en-US" dirty="0" smtClean="0"/>
              <a:t>Fold mountain examples – Rocky and Appalachian</a:t>
            </a:r>
          </a:p>
          <a:p>
            <a:r>
              <a:rPr lang="en-US" dirty="0" smtClean="0"/>
              <a:t>Volcanic mountain examples – Canadian Shield and Coastal Ranges</a:t>
            </a:r>
          </a:p>
          <a:p>
            <a:r>
              <a:rPr lang="en-US" dirty="0" smtClean="0"/>
              <a:t>Ice age effects</a:t>
            </a:r>
          </a:p>
          <a:p>
            <a:pPr lvl="1"/>
            <a:r>
              <a:rPr lang="en-US" dirty="0" smtClean="0"/>
              <a:t>Southern prairies – Lake Agassiz formed; layers of silt laid down, drained and left broad, flat land</a:t>
            </a:r>
          </a:p>
          <a:p>
            <a:pPr lvl="1"/>
            <a:r>
              <a:rPr lang="en-US" dirty="0" smtClean="0"/>
              <a:t>Canadian shield – retreating glaciers scraped the rocks bare leaving only a thin layer of soil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764" y="160528"/>
            <a:ext cx="3632200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38" y="15557"/>
            <a:ext cx="3175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Appalachian region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Canadian provinces: Newfoundland, Nova Scotia, New Brunswick, PEI</a:t>
            </a:r>
          </a:p>
          <a:p>
            <a:r>
              <a:rPr lang="en-US" dirty="0" smtClean="0"/>
              <a:t>Five US States:  Alabama, Maine, New York, Virginia, Vermont</a:t>
            </a:r>
          </a:p>
          <a:p>
            <a:r>
              <a:rPr lang="en-US" dirty="0" smtClean="0"/>
              <a:t>Appalachian mountains formed 300 000 000 years ago</a:t>
            </a:r>
          </a:p>
          <a:p>
            <a:pPr lvl="1"/>
            <a:r>
              <a:rPr lang="en-US" dirty="0" smtClean="0"/>
              <a:t>They are fold mountains caused by two plates coming together</a:t>
            </a:r>
          </a:p>
          <a:p>
            <a:r>
              <a:rPr lang="en-US" dirty="0" smtClean="0"/>
              <a:t>Climate influence – 2 ocean currents (gulf stream and Labrador currents)</a:t>
            </a:r>
          </a:p>
          <a:p>
            <a:r>
              <a:rPr lang="en-US" dirty="0" smtClean="0"/>
              <a:t>Barrier to colonization? – rugged nature of landscape and dense forests make it difficult to cross the Appalachian mountains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663"/>
            <a:ext cx="2643188" cy="17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Appalachian region -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terrain - mountains, fertile plateaus, river valleys</a:t>
            </a:r>
          </a:p>
          <a:p>
            <a:r>
              <a:rPr lang="en-US" dirty="0" smtClean="0"/>
              <a:t>Minerals present – coal, oil, gas</a:t>
            </a:r>
          </a:p>
          <a:p>
            <a:r>
              <a:rPr lang="en-US" dirty="0" smtClean="0"/>
              <a:t>Vegetation present – mixed coniferous and deciduous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plains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US states – Florida, Louisiana, Alaska, New Jersey, Maryland, Rhode Island, Mississippi</a:t>
            </a:r>
          </a:p>
          <a:p>
            <a:r>
              <a:rPr lang="en-US" dirty="0" smtClean="0"/>
              <a:t>How far inland do they extend? - 50 to 100 km</a:t>
            </a:r>
          </a:p>
          <a:p>
            <a:r>
              <a:rPr lang="en-US" dirty="0" smtClean="0"/>
              <a:t>Average elevation – less than 200m above sea level (more than half less than 30m)</a:t>
            </a:r>
          </a:p>
          <a:p>
            <a:r>
              <a:rPr lang="en-US" dirty="0" smtClean="0"/>
              <a:t>With respect to climate, why is Florida an important tourist </a:t>
            </a:r>
            <a:r>
              <a:rPr lang="en-US" dirty="0" err="1" smtClean="0"/>
              <a:t>centre</a:t>
            </a:r>
            <a:r>
              <a:rPr lang="en-US" dirty="0" smtClean="0"/>
              <a:t>? – very warm with little precipitation during winter months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150" y="0"/>
            <a:ext cx="3556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plains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terrain – coastal plains, swamps, marshes, rivers, river deltas</a:t>
            </a:r>
          </a:p>
          <a:p>
            <a:r>
              <a:rPr lang="en-US" dirty="0" smtClean="0"/>
              <a:t>Vegetation present – fertile agricultural land, lush jungles, pine forests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Appalachian vs. coastal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between regions? </a:t>
            </a:r>
          </a:p>
          <a:p>
            <a:pPr lvl="1"/>
            <a:r>
              <a:rPr lang="en-US" dirty="0" smtClean="0"/>
              <a:t>Flatness</a:t>
            </a:r>
          </a:p>
          <a:p>
            <a:pPr lvl="1"/>
            <a:r>
              <a:rPr lang="en-US" dirty="0" smtClean="0"/>
              <a:t>Low elevations</a:t>
            </a:r>
          </a:p>
          <a:p>
            <a:pPr lvl="1"/>
            <a:r>
              <a:rPr lang="en-US" dirty="0" smtClean="0"/>
              <a:t>Low precipitation levels</a:t>
            </a:r>
          </a:p>
          <a:p>
            <a:pPr lvl="1"/>
            <a:r>
              <a:rPr lang="en-US" dirty="0" smtClean="0"/>
              <a:t>Swamps and marshes</a:t>
            </a:r>
          </a:p>
          <a:p>
            <a:r>
              <a:rPr lang="en-US" dirty="0" smtClean="0"/>
              <a:t>Similarities between regions?</a:t>
            </a:r>
          </a:p>
          <a:p>
            <a:pPr lvl="1"/>
            <a:r>
              <a:rPr lang="en-US" dirty="0" smtClean="0"/>
              <a:t>Difference in temperature between north and south</a:t>
            </a:r>
          </a:p>
          <a:p>
            <a:pPr lvl="1"/>
            <a:r>
              <a:rPr lang="en-US" dirty="0" smtClean="0"/>
              <a:t>Natural vegetation that includes forests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lakes/ </a:t>
            </a:r>
            <a:r>
              <a:rPr lang="en-US" dirty="0" err="1" smtClean="0"/>
              <a:t>st.</a:t>
            </a:r>
            <a:r>
              <a:rPr lang="en-US" dirty="0" smtClean="0"/>
              <a:t> </a:t>
            </a:r>
            <a:r>
              <a:rPr lang="en-US" dirty="0" err="1" smtClean="0"/>
              <a:t>lawrence</a:t>
            </a:r>
            <a:r>
              <a:rPr lang="en-US" dirty="0" smtClean="0"/>
              <a:t> lowland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Escarpment – steep cliff formed by erosion or faulting</a:t>
            </a:r>
          </a:p>
          <a:p>
            <a:r>
              <a:rPr lang="en-US" dirty="0" smtClean="0"/>
              <a:t>Rift valley – created when land between 2 faults drop down</a:t>
            </a:r>
          </a:p>
          <a:p>
            <a:r>
              <a:rPr lang="en-US" dirty="0" smtClean="0"/>
              <a:t>What great lakes surround this region? – Lakes Huron, Ontario and Erie</a:t>
            </a:r>
          </a:p>
          <a:p>
            <a:r>
              <a:rPr lang="en-US" dirty="0" smtClean="0"/>
              <a:t>How do the lakes affect the climate? – humid, cool temperatures in summer, keeps warm in winter ***climate control</a:t>
            </a:r>
          </a:p>
          <a:p>
            <a:r>
              <a:rPr lang="en-US" dirty="0" err="1" smtClean="0"/>
              <a:t>Favourable</a:t>
            </a:r>
            <a:r>
              <a:rPr lang="en-US" dirty="0" smtClean="0"/>
              <a:t> for agriculture because of fertile soil and long growing season</a:t>
            </a:r>
          </a:p>
          <a:p>
            <a:r>
              <a:rPr lang="en-US" dirty="0" smtClean="0"/>
              <a:t>Why is it the most populous region in Canada? – moderate climate, fertile soil (good growing), lakes/ river – transportation, rolling landscape = less barriers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282702"/>
            <a:ext cx="3187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864" y="5426146"/>
            <a:ext cx="2378179" cy="15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128</TotalTime>
  <Words>744</Words>
  <Application>Microsoft Macintosh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Gill Sans MT</vt:lpstr>
      <vt:lpstr>Arial</vt:lpstr>
      <vt:lpstr>Parcel</vt:lpstr>
      <vt:lpstr>Regional Geography of North America</vt:lpstr>
      <vt:lpstr>Definitions</vt:lpstr>
      <vt:lpstr>Earth History</vt:lpstr>
      <vt:lpstr>Appalachian region - overview</vt:lpstr>
      <vt:lpstr>Appalachian region - chart</vt:lpstr>
      <vt:lpstr>Coastal plains - overview</vt:lpstr>
      <vt:lpstr>Coastal plains chart</vt:lpstr>
      <vt:lpstr>Appalachian vs. coastal plains</vt:lpstr>
      <vt:lpstr>Great lakes/ st. lawrence lowland - overview</vt:lpstr>
      <vt:lpstr>Great lakes/ st. lawrence chart</vt:lpstr>
      <vt:lpstr>Interior plains - overview</vt:lpstr>
      <vt:lpstr>Interior plains - chart</vt:lpstr>
      <vt:lpstr>Canadian shield - overview</vt:lpstr>
      <vt:lpstr>Canadian shield - chart 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Geography of North America</dc:title>
  <dc:creator>Microsoft Office User</dc:creator>
  <cp:lastModifiedBy>Microsoft Office User</cp:lastModifiedBy>
  <cp:revision>11</cp:revision>
  <dcterms:created xsi:type="dcterms:W3CDTF">2016-09-19T20:01:04Z</dcterms:created>
  <dcterms:modified xsi:type="dcterms:W3CDTF">2016-09-19T22:09:12Z</dcterms:modified>
</cp:coreProperties>
</file>