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98"/>
    <p:restoredTop sz="94665"/>
  </p:normalViewPr>
  <p:slideViewPr>
    <p:cSldViewPr snapToGrid="0" snapToObjects="1">
      <p:cViewPr varScale="1">
        <p:scale>
          <a:sx n="90" d="100"/>
          <a:sy n="90" d="100"/>
        </p:scale>
        <p:origin x="232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760C-8FA4-4843-A52D-0A29617EDCF9}" type="datetimeFigureOut">
              <a:rPr lang="en-US" smtClean="0"/>
              <a:t>2/7/21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0D29-981A-9241-9055-1EAA5DB83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1244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760C-8FA4-4843-A52D-0A29617EDCF9}" type="datetimeFigureOut">
              <a:rPr lang="en-US" smtClean="0"/>
              <a:t>2/7/21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0D29-981A-9241-9055-1EAA5DB83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86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760C-8FA4-4843-A52D-0A29617EDCF9}" type="datetimeFigureOut">
              <a:rPr lang="en-US" smtClean="0"/>
              <a:t>2/7/21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0D29-981A-9241-9055-1EAA5DB83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34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760C-8FA4-4843-A52D-0A29617EDCF9}" type="datetimeFigureOut">
              <a:rPr lang="en-US" smtClean="0"/>
              <a:t>2/7/21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0D29-981A-9241-9055-1EAA5DB83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3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760C-8FA4-4843-A52D-0A29617EDCF9}" type="datetimeFigureOut">
              <a:rPr lang="en-US" smtClean="0"/>
              <a:t>2/7/21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0D29-981A-9241-9055-1EAA5DB83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020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760C-8FA4-4843-A52D-0A29617EDCF9}" type="datetimeFigureOut">
              <a:rPr lang="en-US" smtClean="0"/>
              <a:t>2/7/21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0D29-981A-9241-9055-1EAA5DB83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03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760C-8FA4-4843-A52D-0A29617EDCF9}" type="datetimeFigureOut">
              <a:rPr lang="en-US" smtClean="0"/>
              <a:t>2/7/21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0D29-981A-9241-9055-1EAA5DB830F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037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760C-8FA4-4843-A52D-0A29617EDCF9}" type="datetimeFigureOut">
              <a:rPr lang="en-US" smtClean="0"/>
              <a:t>2/7/21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0D29-981A-9241-9055-1EAA5DB83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40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760C-8FA4-4843-A52D-0A29617EDCF9}" type="datetimeFigureOut">
              <a:rPr lang="en-US" smtClean="0"/>
              <a:t>2/7/21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0D29-981A-9241-9055-1EAA5DB83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970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760C-8FA4-4843-A52D-0A29617EDCF9}" type="datetimeFigureOut">
              <a:rPr lang="en-US" smtClean="0"/>
              <a:t>2/7/21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0D29-981A-9241-9055-1EAA5DB83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910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FCD760C-8FA4-4843-A52D-0A29617EDCF9}" type="datetimeFigureOut">
              <a:rPr lang="en-US" smtClean="0"/>
              <a:t>2/7/21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0D29-981A-9241-9055-1EAA5DB83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264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FCD760C-8FA4-4843-A52D-0A29617EDCF9}" type="datetimeFigureOut">
              <a:rPr lang="en-US" smtClean="0"/>
              <a:t>2/7/21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9020D29-981A-9241-9055-1EAA5DB83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208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E0D35-557E-D34B-BB59-72E47C6D6F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Quinzhee Construction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74D334-6F0B-B14C-81B2-ECC14E9914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Reminders and Steps</a:t>
            </a:r>
          </a:p>
        </p:txBody>
      </p:sp>
    </p:spTree>
    <p:extLst>
      <p:ext uri="{BB962C8B-B14F-4D97-AF65-F5344CB8AC3E}">
        <p14:creationId xmlns:p14="http://schemas.microsoft.com/office/powerpoint/2010/main" val="1308814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2A714-8811-BB4F-BF4A-A86461AF3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D8F0C-8E0E-0645-95E7-22584A80E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4000" dirty="0"/>
              <a:t>Assess </a:t>
            </a:r>
            <a:r>
              <a:rPr lang="en-CA" sz="4000" b="1" u="sng" dirty="0"/>
              <a:t>wind</a:t>
            </a:r>
            <a:r>
              <a:rPr lang="en-CA" sz="4000" dirty="0"/>
              <a:t> direction and work at </a:t>
            </a:r>
            <a:r>
              <a:rPr lang="en-CA" sz="4000" b="1" u="sng" dirty="0"/>
              <a:t>90</a:t>
            </a:r>
            <a:r>
              <a:rPr lang="en-CA" sz="4000" dirty="0"/>
              <a:t> degrees to it for platform/ door construction.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909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94657-6B8F-C644-9ED1-24568D39A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92E8D-37D3-A344-915F-B6D6A4B92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sz="4000" dirty="0"/>
              <a:t>Begin by making a </a:t>
            </a:r>
            <a:r>
              <a:rPr lang="en-CA" sz="4000" b="1" u="sng" dirty="0"/>
              <a:t>trench</a:t>
            </a:r>
            <a:r>
              <a:rPr lang="en-CA" sz="4000" dirty="0"/>
              <a:t> just above </a:t>
            </a:r>
            <a:r>
              <a:rPr lang="en-CA" sz="4000" b="1" u="sng" dirty="0"/>
              <a:t>knee</a:t>
            </a:r>
            <a:r>
              <a:rPr lang="en-CA" sz="4000" dirty="0"/>
              <a:t> level, carving out the inside of the quinzhee, </a:t>
            </a:r>
            <a:r>
              <a:rPr lang="en-CA" sz="4000" b="1" u="sng" dirty="0"/>
              <a:t>ceiling</a:t>
            </a:r>
            <a:r>
              <a:rPr lang="en-CA" sz="4000" dirty="0"/>
              <a:t> first then walls, but not surpassing the porcupine sticks (i.e. 15 cm wall thickness). The sleeping platform should be made </a:t>
            </a:r>
            <a:r>
              <a:rPr lang="en-CA" sz="4000" b="1" u="sng" dirty="0"/>
              <a:t>flat</a:t>
            </a:r>
            <a:r>
              <a:rPr lang="en-CA" sz="4000" dirty="0"/>
              <a:t> at about knee height.  Work with a partner to move snow away from the trench.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792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4158E-CD8B-6646-8513-F974D77D6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62335-2332-5F4F-ACBD-3DE3DCA9B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4000" dirty="0"/>
              <a:t>Construct the door across from the trench from the </a:t>
            </a:r>
            <a:r>
              <a:rPr lang="en-CA" sz="4000" b="1" u="sng" dirty="0"/>
              <a:t>bottom</a:t>
            </a:r>
            <a:r>
              <a:rPr lang="en-CA" sz="4000" dirty="0"/>
              <a:t> of the quinzhee upward to the sleeping platform. Carve a step out of the snow if wanted/ needed.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99608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66CD6-0D70-AF4B-BEF0-88B789BDC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B7ED3E-89BE-9F46-A8FB-133CD307B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4000" dirty="0"/>
              <a:t>Snow from the trench can be moved to reinforce the </a:t>
            </a:r>
            <a:r>
              <a:rPr lang="en-CA" sz="4000" b="1" u="sng" dirty="0"/>
              <a:t>door</a:t>
            </a:r>
            <a:r>
              <a:rPr lang="en-CA" sz="4000" dirty="0"/>
              <a:t> area and provide additional shelter from the wind.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685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BAF98-643C-A84C-B6B7-671E84795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0E3AB-9147-1E4D-B1D1-732B92B0C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4000" dirty="0"/>
              <a:t>Block the trench with </a:t>
            </a:r>
            <a:r>
              <a:rPr lang="en-CA" sz="4000" b="1" u="sng" dirty="0"/>
              <a:t>hard pieces of snow</a:t>
            </a:r>
            <a:r>
              <a:rPr lang="en-CA" sz="4000" dirty="0"/>
              <a:t> and throw shovels of soft snow at it to close any </a:t>
            </a:r>
            <a:r>
              <a:rPr lang="en-CA" sz="4000" b="1" u="sng" dirty="0"/>
              <a:t>holes</a:t>
            </a:r>
            <a:r>
              <a:rPr lang="en-CA" sz="40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5450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249F6-5B45-E248-BF7F-3261E1726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DB6A3-0488-5E45-A5C8-1B47A8068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4000" b="1" u="sng" dirty="0"/>
              <a:t>Carefully</a:t>
            </a:r>
            <a:r>
              <a:rPr lang="en-CA" sz="4000" dirty="0"/>
              <a:t> make a fist sized air hole through the ceiling.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3777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194B3-B1DF-A34F-A596-3A4C8A19B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4BBE6-F3BF-3043-9777-A791B380A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4000" dirty="0"/>
              <a:t>Lay your </a:t>
            </a:r>
            <a:r>
              <a:rPr lang="en-CA" sz="4000" b="1" u="sng" dirty="0"/>
              <a:t>tarp</a:t>
            </a:r>
            <a:r>
              <a:rPr lang="en-CA" sz="4000" dirty="0"/>
              <a:t> out on the sleeping platform and your sleeping mats/ bags on top of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9103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8357E-2045-DD42-841C-ACD75BB5F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85BFD-17A3-8740-A04A-08116AF1C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4000" dirty="0"/>
              <a:t>Sleep with the </a:t>
            </a:r>
            <a:r>
              <a:rPr lang="en-CA" sz="4000" b="1" u="sng" dirty="0"/>
              <a:t>doorway</a:t>
            </a:r>
            <a:r>
              <a:rPr lang="en-CA" sz="4000" dirty="0"/>
              <a:t> blocked by a bag and with a </a:t>
            </a:r>
            <a:r>
              <a:rPr lang="en-CA" sz="4000" b="1" u="sng" dirty="0"/>
              <a:t>shovel</a:t>
            </a:r>
            <a:r>
              <a:rPr lang="en-CA" sz="4000" dirty="0"/>
              <a:t> inside your quinzhee.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973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DC29-F341-BF4D-B9B2-AD2008007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ADB53-D7DE-604B-ACDB-52DDFAF51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b="1" dirty="0"/>
              <a:t>NOTHING LEFT IN THE ­­­</a:t>
            </a:r>
            <a:r>
              <a:rPr lang="en-CA" b="1" u="sng" dirty="0"/>
              <a:t>SNOW</a:t>
            </a:r>
          </a:p>
          <a:p>
            <a:pPr lvl="0"/>
            <a:r>
              <a:rPr lang="en-CA" b="1" dirty="0"/>
              <a:t>STAND OBJECTS </a:t>
            </a:r>
            <a:r>
              <a:rPr lang="en-CA" b="1" u="sng" dirty="0"/>
              <a:t>RIGHT SIDE UP </a:t>
            </a:r>
            <a:r>
              <a:rPr lang="en-CA" b="1" dirty="0"/>
              <a:t>IN THE SNOW WHEN NOT IN USE</a:t>
            </a:r>
            <a:endParaRPr lang="en-CA" dirty="0"/>
          </a:p>
          <a:p>
            <a:pPr lvl="0"/>
            <a:r>
              <a:rPr lang="en-CA" b="1" dirty="0"/>
              <a:t>MANAGE YOUR </a:t>
            </a:r>
            <a:r>
              <a:rPr lang="en-CA" b="1" u="sng" dirty="0"/>
              <a:t>SHRAPNEL</a:t>
            </a:r>
          </a:p>
          <a:p>
            <a:pPr lvl="0"/>
            <a:r>
              <a:rPr lang="en-CA" b="1" dirty="0"/>
              <a:t>STAY </a:t>
            </a:r>
            <a:r>
              <a:rPr lang="en-CA" b="1" u="sng" dirty="0"/>
              <a:t>ACTIVE</a:t>
            </a:r>
            <a:r>
              <a:rPr lang="en-CA" b="1" dirty="0"/>
              <a:t> AND </a:t>
            </a:r>
            <a:r>
              <a:rPr lang="en-CA" b="1" u="sng" dirty="0"/>
              <a:t>CARE FOR YOURSELF </a:t>
            </a:r>
            <a:r>
              <a:rPr lang="en-CA" b="1" dirty="0"/>
              <a:t>TO REMAIN WARM, DRY AND COMFORTABLE</a:t>
            </a:r>
          </a:p>
          <a:p>
            <a:r>
              <a:rPr lang="en-CA" b="1" dirty="0"/>
              <a:t>NEVER BUILD A </a:t>
            </a:r>
            <a:r>
              <a:rPr lang="en-CA" b="1" u="sng" dirty="0"/>
              <a:t>FIRE</a:t>
            </a:r>
            <a:r>
              <a:rPr lang="en-CA" b="1" dirty="0"/>
              <a:t> OR </a:t>
            </a:r>
            <a:r>
              <a:rPr lang="en-CA" b="1" u="sng" dirty="0"/>
              <a:t>COOK</a:t>
            </a:r>
            <a:r>
              <a:rPr lang="en-CA" b="1" dirty="0"/>
              <a:t> INSIDE A QUINZHEE AS THE RISK OF CARBON MONOXIDE POISONING IS HIGH</a:t>
            </a:r>
            <a:endParaRPr lang="en-CA" dirty="0"/>
          </a:p>
          <a:p>
            <a:pPr lvl="0"/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520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58D58-C01A-B74A-9950-822261612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9E244-0E70-DE40-95D3-F8581A5DD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6000" dirty="0"/>
              <a:t> </a:t>
            </a:r>
            <a:r>
              <a:rPr lang="en-CA" sz="4000" dirty="0"/>
              <a:t>Find a </a:t>
            </a:r>
            <a:r>
              <a:rPr lang="en-CA" sz="4000" b="1" u="sng" dirty="0"/>
              <a:t>level</a:t>
            </a:r>
            <a:r>
              <a:rPr lang="en-CA" sz="4000" dirty="0"/>
              <a:t> area with at least 30 cm of snow.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05670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402C2-A5E4-244C-9D78-81A0C9F41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25882-C6EC-F148-A575-F5EFC5AF4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 </a:t>
            </a:r>
            <a:r>
              <a:rPr lang="en-CA" sz="4000" dirty="0"/>
              <a:t>Mark out an </a:t>
            </a:r>
            <a:r>
              <a:rPr lang="en-CA" sz="4000" b="1" u="sng" dirty="0"/>
              <a:t>egg shape </a:t>
            </a:r>
            <a:r>
              <a:rPr lang="en-CA" sz="4000" dirty="0"/>
              <a:t>a couple of feet longer and wider than the sleeping arrangement.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25029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5AE8F-C1E7-364D-B5DC-179CA7207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AB5DA-ACC7-EB41-9DB9-82B8353B3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4000" b="1" u="sng" dirty="0"/>
              <a:t>Compact</a:t>
            </a:r>
            <a:r>
              <a:rPr lang="en-CA" sz="4000" dirty="0"/>
              <a:t> the snow within the egg shape by stepping on it, </a:t>
            </a:r>
            <a:r>
              <a:rPr lang="en-CA" sz="4000" b="1" u="sng" dirty="0"/>
              <a:t>spiralling</a:t>
            </a:r>
            <a:r>
              <a:rPr lang="en-CA" sz="4000" dirty="0"/>
              <a:t> outward from the centre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597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5FC9C-54DC-814E-B9BD-7CC8875AC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9E4BD-6D60-634B-AE88-2599C0998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4000" b="1" u="sng" dirty="0"/>
              <a:t>Heap and pack </a:t>
            </a:r>
            <a:r>
              <a:rPr lang="en-CA" sz="4000" dirty="0"/>
              <a:t>a layer of snow onto the egg-shaped outline and compact it in the same spiral formation from step 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497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1DD84-B8CA-384C-A3EB-BAF862BB8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27A9E-CFE1-274F-935F-8DABC38AE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sz="4000" dirty="0"/>
              <a:t>Continue step 4 until you have a mound of snow in the shape of an </a:t>
            </a:r>
            <a:r>
              <a:rPr lang="en-CA" sz="4000" b="1" u="sng" dirty="0"/>
              <a:t>upside down bowl</a:t>
            </a:r>
            <a:r>
              <a:rPr lang="en-CA" sz="4000" dirty="0"/>
              <a:t> (convex, not concave or conical) which is </a:t>
            </a:r>
            <a:r>
              <a:rPr lang="en-CA" sz="4000" b="1" u="sng" dirty="0"/>
              <a:t>taller</a:t>
            </a:r>
            <a:r>
              <a:rPr lang="en-CA" sz="4000" dirty="0"/>
              <a:t> than you. Use shovels and body weight to help compact the snow from the outside.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623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4820E-7BDF-FB4A-A8E5-9BD9C2CB2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1691E-3A9A-0F4C-9EF1-A3B98BA99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sz="4000" dirty="0"/>
              <a:t>Collect a few dozen </a:t>
            </a:r>
            <a:r>
              <a:rPr lang="en-CA" sz="4000" b="1" u="sng" dirty="0"/>
              <a:t>finger</a:t>
            </a:r>
            <a:r>
              <a:rPr lang="en-CA" sz="4000" dirty="0"/>
              <a:t> thickness sticks that are </a:t>
            </a:r>
            <a:r>
              <a:rPr lang="en-CA" sz="4000" b="1" u="sng" dirty="0"/>
              <a:t>30 cm</a:t>
            </a:r>
            <a:r>
              <a:rPr lang="en-CA" sz="4000" dirty="0"/>
              <a:t> long.  Insert them </a:t>
            </a:r>
            <a:r>
              <a:rPr lang="en-CA" sz="4000" b="1" u="sng" dirty="0"/>
              <a:t>half way </a:t>
            </a:r>
            <a:r>
              <a:rPr lang="en-CA" sz="4000" dirty="0"/>
              <a:t>into the walls and roof so that your snow mound resembles a </a:t>
            </a:r>
            <a:r>
              <a:rPr lang="en-CA" sz="4000" b="1" u="sng" dirty="0"/>
              <a:t>porcupine</a:t>
            </a:r>
            <a:r>
              <a:rPr lang="en-CA" sz="40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575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C1D62-7D17-7245-A14C-951069F0A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06661-CD16-254B-AAE3-0A2F3A28D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4000" dirty="0"/>
              <a:t>Allow the mound to </a:t>
            </a:r>
            <a:r>
              <a:rPr lang="en-CA" sz="4000" b="1" u="sng" dirty="0"/>
              <a:t>sinter</a:t>
            </a:r>
            <a:r>
              <a:rPr lang="en-CA" sz="4000" dirty="0"/>
              <a:t> for at least 3 – 5 hours, overnight is best, depending on the crystal type and temperature.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47801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{65C44180-1144-7E45-A5EF-17D762D6CD09}tf10001120</Template>
  <TotalTime>2836</TotalTime>
  <Words>457</Words>
  <Application>Microsoft Macintosh PowerPoint</Application>
  <PresentationFormat>Widescreen</PresentationFormat>
  <Paragraphs>38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Gill Sans MT</vt:lpstr>
      <vt:lpstr>Parcel</vt:lpstr>
      <vt:lpstr>Quinzhee Construction</vt:lpstr>
      <vt:lpstr>Reminders</vt:lpstr>
      <vt:lpstr>Step 1</vt:lpstr>
      <vt:lpstr>Step 2</vt:lpstr>
      <vt:lpstr>Step 3</vt:lpstr>
      <vt:lpstr>Step 4</vt:lpstr>
      <vt:lpstr>Step 5</vt:lpstr>
      <vt:lpstr>Step 6</vt:lpstr>
      <vt:lpstr>Step 7</vt:lpstr>
      <vt:lpstr>Step 8</vt:lpstr>
      <vt:lpstr>Step 9</vt:lpstr>
      <vt:lpstr>Step 10</vt:lpstr>
      <vt:lpstr>Step 11</vt:lpstr>
      <vt:lpstr>Step 12</vt:lpstr>
      <vt:lpstr>Step 13</vt:lpstr>
      <vt:lpstr>Step 14</vt:lpstr>
      <vt:lpstr>Step 15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Kathleen McDade</dc:creator>
  <cp:lastModifiedBy>Kathleen McDade</cp:lastModifiedBy>
  <cp:revision>12</cp:revision>
  <dcterms:created xsi:type="dcterms:W3CDTF">2021-02-08T05:32:27Z</dcterms:created>
  <dcterms:modified xsi:type="dcterms:W3CDTF">2021-02-10T04:48:38Z</dcterms:modified>
</cp:coreProperties>
</file>