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/>
    <p:restoredTop sz="92800"/>
  </p:normalViewPr>
  <p:slideViewPr>
    <p:cSldViewPr snapToGrid="0" snapToObjects="1">
      <p:cViewPr>
        <p:scale>
          <a:sx n="78" d="100"/>
          <a:sy n="78" d="100"/>
        </p:scale>
        <p:origin x="-560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65019-5678-764A-8F27-598C008C1F7D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DBC75E68-E331-F245-A39E-C97E834F15E5}">
      <dgm:prSet phldrT="[Text]"/>
      <dgm:spPr/>
      <dgm:t>
        <a:bodyPr/>
        <a:lstStyle/>
        <a:p>
          <a:r>
            <a:rPr lang="en-US" dirty="0" smtClean="0"/>
            <a:t>Base starch</a:t>
          </a:r>
          <a:endParaRPr lang="en-US" dirty="0"/>
        </a:p>
      </dgm:t>
    </dgm:pt>
    <dgm:pt modelId="{679445C1-FB47-0F4A-B6BF-9CF355338CB5}" type="parTrans" cxnId="{60B8B8D4-A48A-0D49-88C4-C9F9673092EC}">
      <dgm:prSet/>
      <dgm:spPr/>
      <dgm:t>
        <a:bodyPr/>
        <a:lstStyle/>
        <a:p>
          <a:endParaRPr lang="en-US"/>
        </a:p>
      </dgm:t>
    </dgm:pt>
    <dgm:pt modelId="{E48915CD-62CE-B047-B93E-49C772935606}" type="sibTrans" cxnId="{60B8B8D4-A48A-0D49-88C4-C9F9673092EC}">
      <dgm:prSet/>
      <dgm:spPr/>
      <dgm:t>
        <a:bodyPr/>
        <a:lstStyle/>
        <a:p>
          <a:endParaRPr lang="en-US"/>
        </a:p>
      </dgm:t>
    </dgm:pt>
    <dgm:pt modelId="{881F8F91-A9BD-A943-A57E-ECBCE7EA7171}">
      <dgm:prSet phldrT="[Text]"/>
      <dgm:spPr/>
      <dgm:t>
        <a:bodyPr/>
        <a:lstStyle/>
        <a:p>
          <a:r>
            <a:rPr lang="en-US" dirty="0" smtClean="0"/>
            <a:t>Nutrients</a:t>
          </a:r>
          <a:endParaRPr lang="en-US" dirty="0"/>
        </a:p>
      </dgm:t>
    </dgm:pt>
    <dgm:pt modelId="{E6E7FEE4-8155-2042-A0AE-12810BFA943D}" type="parTrans" cxnId="{F7050602-DE57-2946-A16F-5EFD9CCAF2FC}">
      <dgm:prSet/>
      <dgm:spPr/>
      <dgm:t>
        <a:bodyPr/>
        <a:lstStyle/>
        <a:p>
          <a:endParaRPr lang="en-US"/>
        </a:p>
      </dgm:t>
    </dgm:pt>
    <dgm:pt modelId="{F279D5E6-1EBF-D648-8EBF-E56A0F000832}" type="sibTrans" cxnId="{F7050602-DE57-2946-A16F-5EFD9CCAF2FC}">
      <dgm:prSet/>
      <dgm:spPr/>
      <dgm:t>
        <a:bodyPr/>
        <a:lstStyle/>
        <a:p>
          <a:endParaRPr lang="en-US"/>
        </a:p>
      </dgm:t>
    </dgm:pt>
    <dgm:pt modelId="{AF0F9227-2E1C-B146-858F-27A671A78E58}">
      <dgm:prSet phldrT="[Text]"/>
      <dgm:spPr/>
      <dgm:t>
        <a:bodyPr/>
        <a:lstStyle/>
        <a:p>
          <a:r>
            <a:rPr lang="en-US" dirty="0" smtClean="0"/>
            <a:t>Seasoning</a:t>
          </a:r>
          <a:endParaRPr lang="en-US" dirty="0"/>
        </a:p>
      </dgm:t>
    </dgm:pt>
    <dgm:pt modelId="{8E6F3499-7A73-A64A-8A27-0D81C97F6D94}" type="parTrans" cxnId="{A6D9E495-1620-0449-A897-3BF410D91692}">
      <dgm:prSet/>
      <dgm:spPr/>
      <dgm:t>
        <a:bodyPr/>
        <a:lstStyle/>
        <a:p>
          <a:endParaRPr lang="en-US"/>
        </a:p>
      </dgm:t>
    </dgm:pt>
    <dgm:pt modelId="{230D9263-9811-8B45-AC5D-BF0633A7B530}" type="sibTrans" cxnId="{A6D9E495-1620-0449-A897-3BF410D91692}">
      <dgm:prSet/>
      <dgm:spPr/>
      <dgm:t>
        <a:bodyPr/>
        <a:lstStyle/>
        <a:p>
          <a:endParaRPr lang="en-US"/>
        </a:p>
      </dgm:t>
    </dgm:pt>
    <dgm:pt modelId="{A3F36219-668D-9E4B-8287-832108CB6427}">
      <dgm:prSet/>
      <dgm:spPr/>
      <dgm:t>
        <a:bodyPr/>
        <a:lstStyle/>
        <a:p>
          <a:r>
            <a:rPr lang="en-US" dirty="0" smtClean="0"/>
            <a:t>Protein/ fat </a:t>
          </a:r>
          <a:r>
            <a:rPr lang="en-US" dirty="0" err="1" smtClean="0"/>
            <a:t>souce</a:t>
          </a:r>
          <a:endParaRPr lang="en-US" dirty="0"/>
        </a:p>
      </dgm:t>
    </dgm:pt>
    <dgm:pt modelId="{9FB17078-E629-ED4D-A3E4-59A3505CF7EA}" type="parTrans" cxnId="{0CB866DD-A296-1A41-98C0-D241E21016FA}">
      <dgm:prSet/>
      <dgm:spPr/>
      <dgm:t>
        <a:bodyPr/>
        <a:lstStyle/>
        <a:p>
          <a:endParaRPr lang="en-US"/>
        </a:p>
      </dgm:t>
    </dgm:pt>
    <dgm:pt modelId="{6758AD78-38FC-2045-9CBA-AEF9635BFAB9}" type="sibTrans" cxnId="{0CB866DD-A296-1A41-98C0-D241E21016FA}">
      <dgm:prSet/>
      <dgm:spPr/>
      <dgm:t>
        <a:bodyPr/>
        <a:lstStyle/>
        <a:p>
          <a:endParaRPr lang="en-US"/>
        </a:p>
      </dgm:t>
    </dgm:pt>
    <dgm:pt modelId="{4E34BC48-EF35-824E-A3C8-56D32CE4F793}" type="pres">
      <dgm:prSet presAssocID="{FA765019-5678-764A-8F27-598C008C1F7D}" presName="compositeShape" presStyleCnt="0">
        <dgm:presLayoutVars>
          <dgm:chMax val="7"/>
          <dgm:dir/>
          <dgm:resizeHandles val="exact"/>
        </dgm:presLayoutVars>
      </dgm:prSet>
      <dgm:spPr/>
    </dgm:pt>
    <dgm:pt modelId="{3ED55DF6-0F43-C34D-A490-181CDBEC77D0}" type="pres">
      <dgm:prSet presAssocID="{FA765019-5678-764A-8F27-598C008C1F7D}" presName="wedge1" presStyleLbl="node1" presStyleIdx="0" presStyleCnt="4"/>
      <dgm:spPr/>
      <dgm:t>
        <a:bodyPr/>
        <a:lstStyle/>
        <a:p>
          <a:endParaRPr lang="en-US"/>
        </a:p>
      </dgm:t>
    </dgm:pt>
    <dgm:pt modelId="{454058CB-3C66-7F47-AE39-AED41F1CCA84}" type="pres">
      <dgm:prSet presAssocID="{FA765019-5678-764A-8F27-598C008C1F7D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1AD50-7CEB-5D4A-80E2-A525EC75D3F1}" type="pres">
      <dgm:prSet presAssocID="{FA765019-5678-764A-8F27-598C008C1F7D}" presName="wedge2" presStyleLbl="node1" presStyleIdx="1" presStyleCnt="4"/>
      <dgm:spPr/>
      <dgm:t>
        <a:bodyPr/>
        <a:lstStyle/>
        <a:p>
          <a:endParaRPr lang="en-US"/>
        </a:p>
      </dgm:t>
    </dgm:pt>
    <dgm:pt modelId="{81201B26-4E11-9A4C-A019-0FE8B95EED55}" type="pres">
      <dgm:prSet presAssocID="{FA765019-5678-764A-8F27-598C008C1F7D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5FB18-A91B-E044-A61B-04CD20D04C85}" type="pres">
      <dgm:prSet presAssocID="{FA765019-5678-764A-8F27-598C008C1F7D}" presName="wedge3" presStyleLbl="node1" presStyleIdx="2" presStyleCnt="4"/>
      <dgm:spPr/>
      <dgm:t>
        <a:bodyPr/>
        <a:lstStyle/>
        <a:p>
          <a:endParaRPr lang="en-US"/>
        </a:p>
      </dgm:t>
    </dgm:pt>
    <dgm:pt modelId="{1E37D239-BBFB-0747-A3DB-ACC2A8ED6F0A}" type="pres">
      <dgm:prSet presAssocID="{FA765019-5678-764A-8F27-598C008C1F7D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A9234-4F92-F84F-AA3E-19EC08590F3B}" type="pres">
      <dgm:prSet presAssocID="{FA765019-5678-764A-8F27-598C008C1F7D}" presName="wedge4" presStyleLbl="node1" presStyleIdx="3" presStyleCnt="4"/>
      <dgm:spPr/>
      <dgm:t>
        <a:bodyPr/>
        <a:lstStyle/>
        <a:p>
          <a:endParaRPr lang="en-US"/>
        </a:p>
      </dgm:t>
    </dgm:pt>
    <dgm:pt modelId="{87C144E8-2C39-2447-98F3-B66B2EE00E1E}" type="pres">
      <dgm:prSet presAssocID="{FA765019-5678-764A-8F27-598C008C1F7D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D9E495-1620-0449-A897-3BF410D91692}" srcId="{FA765019-5678-764A-8F27-598C008C1F7D}" destId="{AF0F9227-2E1C-B146-858F-27A671A78E58}" srcOrd="2" destOrd="0" parTransId="{8E6F3499-7A73-A64A-8A27-0D81C97F6D94}" sibTransId="{230D9263-9811-8B45-AC5D-BF0633A7B530}"/>
    <dgm:cxn modelId="{99C5CC51-0ED9-704F-8F1A-B2EEDC0B1839}" type="presOf" srcId="{FA765019-5678-764A-8F27-598C008C1F7D}" destId="{4E34BC48-EF35-824E-A3C8-56D32CE4F793}" srcOrd="0" destOrd="0" presId="urn:microsoft.com/office/officeart/2005/8/layout/chart3"/>
    <dgm:cxn modelId="{F7050602-DE57-2946-A16F-5EFD9CCAF2FC}" srcId="{FA765019-5678-764A-8F27-598C008C1F7D}" destId="{881F8F91-A9BD-A943-A57E-ECBCE7EA7171}" srcOrd="1" destOrd="0" parTransId="{E6E7FEE4-8155-2042-A0AE-12810BFA943D}" sibTransId="{F279D5E6-1EBF-D648-8EBF-E56A0F000832}"/>
    <dgm:cxn modelId="{0CB866DD-A296-1A41-98C0-D241E21016FA}" srcId="{FA765019-5678-764A-8F27-598C008C1F7D}" destId="{A3F36219-668D-9E4B-8287-832108CB6427}" srcOrd="0" destOrd="0" parTransId="{9FB17078-E629-ED4D-A3E4-59A3505CF7EA}" sibTransId="{6758AD78-38FC-2045-9CBA-AEF9635BFAB9}"/>
    <dgm:cxn modelId="{1F4664B5-F595-6A4A-B018-DFABC2DA5706}" type="presOf" srcId="{AF0F9227-2E1C-B146-858F-27A671A78E58}" destId="{00E5FB18-A91B-E044-A61B-04CD20D04C85}" srcOrd="0" destOrd="0" presId="urn:microsoft.com/office/officeart/2005/8/layout/chart3"/>
    <dgm:cxn modelId="{BB9D1642-45DE-0245-A112-590AB8A4636F}" type="presOf" srcId="{A3F36219-668D-9E4B-8287-832108CB6427}" destId="{3ED55DF6-0F43-C34D-A490-181CDBEC77D0}" srcOrd="0" destOrd="0" presId="urn:microsoft.com/office/officeart/2005/8/layout/chart3"/>
    <dgm:cxn modelId="{2BEE0268-90CE-8344-9F09-1C7CDA0D34DE}" type="presOf" srcId="{AF0F9227-2E1C-B146-858F-27A671A78E58}" destId="{1E37D239-BBFB-0747-A3DB-ACC2A8ED6F0A}" srcOrd="1" destOrd="0" presId="urn:microsoft.com/office/officeart/2005/8/layout/chart3"/>
    <dgm:cxn modelId="{38AE9D2E-20D9-0D4D-BCC7-BF4DB774DDBA}" type="presOf" srcId="{881F8F91-A9BD-A943-A57E-ECBCE7EA7171}" destId="{9FA1AD50-7CEB-5D4A-80E2-A525EC75D3F1}" srcOrd="0" destOrd="0" presId="urn:microsoft.com/office/officeart/2005/8/layout/chart3"/>
    <dgm:cxn modelId="{60B8B8D4-A48A-0D49-88C4-C9F9673092EC}" srcId="{FA765019-5678-764A-8F27-598C008C1F7D}" destId="{DBC75E68-E331-F245-A39E-C97E834F15E5}" srcOrd="3" destOrd="0" parTransId="{679445C1-FB47-0F4A-B6BF-9CF355338CB5}" sibTransId="{E48915CD-62CE-B047-B93E-49C772935606}"/>
    <dgm:cxn modelId="{4FBEDFDC-C81C-E845-8551-143419B12022}" type="presOf" srcId="{A3F36219-668D-9E4B-8287-832108CB6427}" destId="{454058CB-3C66-7F47-AE39-AED41F1CCA84}" srcOrd="1" destOrd="0" presId="urn:microsoft.com/office/officeart/2005/8/layout/chart3"/>
    <dgm:cxn modelId="{A9AE2A80-1266-E041-9E87-CFD6225930DF}" type="presOf" srcId="{DBC75E68-E331-F245-A39E-C97E834F15E5}" destId="{87C144E8-2C39-2447-98F3-B66B2EE00E1E}" srcOrd="1" destOrd="0" presId="urn:microsoft.com/office/officeart/2005/8/layout/chart3"/>
    <dgm:cxn modelId="{81520517-B84F-5549-9A1A-9637634C8FE3}" type="presOf" srcId="{DBC75E68-E331-F245-A39E-C97E834F15E5}" destId="{98DA9234-4F92-F84F-AA3E-19EC08590F3B}" srcOrd="0" destOrd="0" presId="urn:microsoft.com/office/officeart/2005/8/layout/chart3"/>
    <dgm:cxn modelId="{6E213B5A-5FA1-E040-80C4-DF1D5E1EEF54}" type="presOf" srcId="{881F8F91-A9BD-A943-A57E-ECBCE7EA7171}" destId="{81201B26-4E11-9A4C-A019-0FE8B95EED55}" srcOrd="1" destOrd="0" presId="urn:microsoft.com/office/officeart/2005/8/layout/chart3"/>
    <dgm:cxn modelId="{67B786E4-A08A-0E4A-80CF-DA35DEC21925}" type="presParOf" srcId="{4E34BC48-EF35-824E-A3C8-56D32CE4F793}" destId="{3ED55DF6-0F43-C34D-A490-181CDBEC77D0}" srcOrd="0" destOrd="0" presId="urn:microsoft.com/office/officeart/2005/8/layout/chart3"/>
    <dgm:cxn modelId="{3D8EC572-818C-194C-AAA1-1F9DB9BB54B2}" type="presParOf" srcId="{4E34BC48-EF35-824E-A3C8-56D32CE4F793}" destId="{454058CB-3C66-7F47-AE39-AED41F1CCA84}" srcOrd="1" destOrd="0" presId="urn:microsoft.com/office/officeart/2005/8/layout/chart3"/>
    <dgm:cxn modelId="{B0907BC1-2D91-A748-A601-37246096ED2C}" type="presParOf" srcId="{4E34BC48-EF35-824E-A3C8-56D32CE4F793}" destId="{9FA1AD50-7CEB-5D4A-80E2-A525EC75D3F1}" srcOrd="2" destOrd="0" presId="urn:microsoft.com/office/officeart/2005/8/layout/chart3"/>
    <dgm:cxn modelId="{C1C12C01-0CE6-C24E-8964-E942480129C8}" type="presParOf" srcId="{4E34BC48-EF35-824E-A3C8-56D32CE4F793}" destId="{81201B26-4E11-9A4C-A019-0FE8B95EED55}" srcOrd="3" destOrd="0" presId="urn:microsoft.com/office/officeart/2005/8/layout/chart3"/>
    <dgm:cxn modelId="{037427CD-18B4-FD4B-B125-52D524A72BB0}" type="presParOf" srcId="{4E34BC48-EF35-824E-A3C8-56D32CE4F793}" destId="{00E5FB18-A91B-E044-A61B-04CD20D04C85}" srcOrd="4" destOrd="0" presId="urn:microsoft.com/office/officeart/2005/8/layout/chart3"/>
    <dgm:cxn modelId="{334FE6AF-0292-8C4D-BC74-7C1FD68AED7C}" type="presParOf" srcId="{4E34BC48-EF35-824E-A3C8-56D32CE4F793}" destId="{1E37D239-BBFB-0747-A3DB-ACC2A8ED6F0A}" srcOrd="5" destOrd="0" presId="urn:microsoft.com/office/officeart/2005/8/layout/chart3"/>
    <dgm:cxn modelId="{897002C4-67EA-BB46-B741-C4BF4D7CD7DE}" type="presParOf" srcId="{4E34BC48-EF35-824E-A3C8-56D32CE4F793}" destId="{98DA9234-4F92-F84F-AA3E-19EC08590F3B}" srcOrd="6" destOrd="0" presId="urn:microsoft.com/office/officeart/2005/8/layout/chart3"/>
    <dgm:cxn modelId="{0691FB8E-AB4D-9142-B520-1A2CD60BA3D6}" type="presParOf" srcId="{4E34BC48-EF35-824E-A3C8-56D32CE4F793}" destId="{87C144E8-2C39-2447-98F3-B66B2EE00E1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55DF6-0F43-C34D-A490-181CDBEC77D0}">
      <dsp:nvSpPr>
        <dsp:cNvPr id="0" name=""/>
        <dsp:cNvSpPr/>
      </dsp:nvSpPr>
      <dsp:spPr>
        <a:xfrm>
          <a:off x="2930938" y="313135"/>
          <a:ext cx="4222050" cy="4222050"/>
        </a:xfrm>
        <a:prstGeom prst="pie">
          <a:avLst>
            <a:gd name="adj1" fmla="val 16200000"/>
            <a:gd name="adj2" fmla="val 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Protein/ fat </a:t>
          </a:r>
          <a:r>
            <a:rPr lang="en-US" sz="3000" kern="1200" dirty="0" err="1" smtClean="0"/>
            <a:t>souce</a:t>
          </a:r>
          <a:endParaRPr lang="en-US" sz="3000" kern="1200" dirty="0"/>
        </a:p>
      </dsp:txBody>
      <dsp:txXfrm>
        <a:off x="5090215" y="1094214"/>
        <a:ext cx="1558137" cy="1256562"/>
      </dsp:txXfrm>
    </dsp:sp>
    <dsp:sp modelId="{9FA1AD50-7CEB-5D4A-80E2-A525EC75D3F1}">
      <dsp:nvSpPr>
        <dsp:cNvPr id="0" name=""/>
        <dsp:cNvSpPr/>
      </dsp:nvSpPr>
      <dsp:spPr>
        <a:xfrm>
          <a:off x="2753008" y="491064"/>
          <a:ext cx="4222050" cy="4222050"/>
        </a:xfrm>
        <a:prstGeom prst="pie">
          <a:avLst>
            <a:gd name="adj1" fmla="val 0"/>
            <a:gd name="adj2" fmla="val 54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Nutrients</a:t>
          </a:r>
          <a:endParaRPr lang="en-US" sz="3000" kern="1200" dirty="0"/>
        </a:p>
      </dsp:txBody>
      <dsp:txXfrm>
        <a:off x="4939428" y="2677483"/>
        <a:ext cx="1558137" cy="1256562"/>
      </dsp:txXfrm>
    </dsp:sp>
    <dsp:sp modelId="{00E5FB18-A91B-E044-A61B-04CD20D04C85}">
      <dsp:nvSpPr>
        <dsp:cNvPr id="0" name=""/>
        <dsp:cNvSpPr/>
      </dsp:nvSpPr>
      <dsp:spPr>
        <a:xfrm>
          <a:off x="2753008" y="491064"/>
          <a:ext cx="4222050" cy="4222050"/>
        </a:xfrm>
        <a:prstGeom prst="pie">
          <a:avLst>
            <a:gd name="adj1" fmla="val 5400000"/>
            <a:gd name="adj2" fmla="val 108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Seasoning</a:t>
          </a:r>
          <a:endParaRPr lang="en-US" sz="3000" kern="1200" dirty="0"/>
        </a:p>
      </dsp:txBody>
      <dsp:txXfrm>
        <a:off x="3230502" y="2677483"/>
        <a:ext cx="1558137" cy="1256562"/>
      </dsp:txXfrm>
    </dsp:sp>
    <dsp:sp modelId="{98DA9234-4F92-F84F-AA3E-19EC08590F3B}">
      <dsp:nvSpPr>
        <dsp:cNvPr id="0" name=""/>
        <dsp:cNvSpPr/>
      </dsp:nvSpPr>
      <dsp:spPr>
        <a:xfrm>
          <a:off x="2753008" y="491064"/>
          <a:ext cx="4222050" cy="4222050"/>
        </a:xfrm>
        <a:prstGeom prst="pie">
          <a:avLst>
            <a:gd name="adj1" fmla="val 108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Base starch</a:t>
          </a:r>
          <a:endParaRPr lang="en-US" sz="3000" kern="1200" dirty="0"/>
        </a:p>
      </dsp:txBody>
      <dsp:txXfrm>
        <a:off x="3230502" y="1270133"/>
        <a:ext cx="1558137" cy="1256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65402"/>
          </a:xfrm>
        </p:spPr>
        <p:txBody>
          <a:bodyPr/>
          <a:lstStyle/>
          <a:p>
            <a:r>
              <a:rPr lang="en-US" smtClean="0"/>
              <a:t>Outdoor Food </a:t>
            </a:r>
            <a:r>
              <a:rPr lang="en-US" dirty="0" smtClean="0"/>
              <a:t>Planning and 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Labelling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for ~3500-4500 calories per day (1 kg dry food/ person/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Quantity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 too little</a:t>
            </a:r>
          </a:p>
          <a:p>
            <a:r>
              <a:rPr lang="en-US" dirty="0" smtClean="0"/>
              <a:t>Pack too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fat foods (cheese, nuts) supply twice the calories per gram as other types of foods</a:t>
            </a:r>
          </a:p>
          <a:p>
            <a:r>
              <a:rPr lang="en-US" dirty="0" smtClean="0"/>
              <a:t>Eat higher fat foods to keep you warm overnight</a:t>
            </a:r>
          </a:p>
          <a:p>
            <a:r>
              <a:rPr lang="en-US" dirty="0" smtClean="0"/>
              <a:t>Eat higher carbohydrate foods for short term energy</a:t>
            </a:r>
          </a:p>
          <a:p>
            <a:r>
              <a:rPr lang="en-US" dirty="0" smtClean="0"/>
              <a:t>Include fruit/ veggies in your meals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excess candy, chocolate and junk food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Spices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salt to your water when boiling pasta/ other grains</a:t>
            </a:r>
          </a:p>
          <a:p>
            <a:r>
              <a:rPr lang="en-US" dirty="0" smtClean="0"/>
              <a:t>Bring extra salt/ seasonings for people to add (a pinch of spice in a small square of plastic wrap)</a:t>
            </a:r>
          </a:p>
          <a:p>
            <a:r>
              <a:rPr lang="en-US" dirty="0" smtClean="0"/>
              <a:t>Bring extra cooking oil/ butter if you are frying anything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Spices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Beverages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a hot beverage with breakfast and supper</a:t>
            </a:r>
          </a:p>
          <a:p>
            <a:r>
              <a:rPr lang="en-US" dirty="0" smtClean="0"/>
              <a:t>Beverage options – herbal tea (with/ without honey), warm </a:t>
            </a:r>
            <a:r>
              <a:rPr lang="en-US" dirty="0" err="1" smtClean="0"/>
              <a:t>gatorade</a:t>
            </a:r>
            <a:r>
              <a:rPr lang="en-US" dirty="0" smtClean="0"/>
              <a:t>, hot chocolate, apple cider</a:t>
            </a:r>
          </a:p>
          <a:p>
            <a:r>
              <a:rPr lang="en-US" dirty="0" smtClean="0"/>
              <a:t>Bring electrolyte powder or other </a:t>
            </a:r>
            <a:r>
              <a:rPr lang="en-US" dirty="0" err="1" smtClean="0"/>
              <a:t>flavouring</a:t>
            </a:r>
            <a:endParaRPr lang="en-US" dirty="0" smtClean="0"/>
          </a:p>
          <a:p>
            <a:r>
              <a:rPr lang="en-US" dirty="0" smtClean="0"/>
              <a:t>Bring large mouth water bottles on all outings/ trips (1-2L)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Beverages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beverages other than water in tents during spring/ summer/ fall</a:t>
            </a:r>
          </a:p>
          <a:p>
            <a:r>
              <a:rPr lang="en-US" dirty="0" smtClean="0"/>
              <a:t>No caffeinated beverages</a:t>
            </a:r>
          </a:p>
          <a:p>
            <a:r>
              <a:rPr lang="en-US" dirty="0" smtClean="0"/>
              <a:t>No energy drinks</a:t>
            </a:r>
          </a:p>
          <a:p>
            <a:r>
              <a:rPr lang="en-US" dirty="0" smtClean="0"/>
              <a:t>No juice boxes/ drink containers other than your water bottle(s)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Dehydrate meals/ meal components to save weight/ space and prevent spoilage</a:t>
            </a:r>
          </a:p>
          <a:p>
            <a:r>
              <a:rPr lang="en-US" dirty="0" smtClean="0"/>
              <a:t>Dehydrate meals in advance – school dehydrators are not available for loan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Fuel (calories/ energy)</a:t>
            </a:r>
          </a:p>
          <a:p>
            <a:r>
              <a:rPr lang="en-US" dirty="0" smtClean="0"/>
              <a:t>Macronutrients (fat, protein, carbs)</a:t>
            </a:r>
          </a:p>
          <a:p>
            <a:r>
              <a:rPr lang="en-US" dirty="0" smtClean="0"/>
              <a:t>Nutrition (vitamins, minerals, anti-oxidants)</a:t>
            </a:r>
          </a:p>
          <a:p>
            <a:r>
              <a:rPr lang="en-US" dirty="0" smtClean="0"/>
              <a:t>Comfort</a:t>
            </a:r>
          </a:p>
          <a:p>
            <a:r>
              <a:rPr lang="en-US" dirty="0" smtClean="0"/>
              <a:t>Shameful</a:t>
            </a:r>
          </a:p>
          <a:p>
            <a:r>
              <a:rPr lang="en-US" dirty="0" smtClean="0"/>
              <a:t>Painful</a:t>
            </a:r>
          </a:p>
          <a:p>
            <a:r>
              <a:rPr lang="en-US" dirty="0" smtClean="0"/>
              <a:t>Lethal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Mountain House meals – not permitted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more calories</a:t>
            </a:r>
          </a:p>
          <a:p>
            <a:r>
              <a:rPr lang="en-US" dirty="0" smtClean="0"/>
              <a:t>Pre-cut everything</a:t>
            </a:r>
          </a:p>
          <a:p>
            <a:r>
              <a:rPr lang="en-US" dirty="0" smtClean="0"/>
              <a:t>Bring frozen fruit/ veggies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cliff bars unless you want to break your teeth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Boil/ filter all water before consumption except snow which is safe upon melting</a:t>
            </a:r>
          </a:p>
        </p:txBody>
      </p:sp>
    </p:spTree>
    <p:extLst>
      <p:ext uri="{BB962C8B-B14F-4D97-AF65-F5344CB8AC3E}">
        <p14:creationId xmlns:p14="http://schemas.microsoft.com/office/powerpoint/2010/main" val="8519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Drink directly from water sources</a:t>
            </a:r>
          </a:p>
        </p:txBody>
      </p:sp>
    </p:spTree>
    <p:extLst>
      <p:ext uri="{BB962C8B-B14F-4D97-AF65-F5344CB8AC3E}">
        <p14:creationId xmlns:p14="http://schemas.microsoft.com/office/powerpoint/2010/main" val="20125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prep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Wash/ sanitize your hands before handling food</a:t>
            </a:r>
          </a:p>
          <a:p>
            <a:r>
              <a:rPr lang="en-US" dirty="0" smtClean="0"/>
              <a:t>Cook on a flat surface</a:t>
            </a:r>
          </a:p>
          <a:p>
            <a:r>
              <a:rPr lang="en-US" dirty="0" smtClean="0"/>
              <a:t>Use pot grippers to handle hot pots </a:t>
            </a:r>
          </a:p>
          <a:p>
            <a:r>
              <a:rPr lang="en-US" dirty="0" smtClean="0"/>
              <a:t>Have some way of measuring quantities (i.e. markings on water bottle)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Prep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 on highly flammable surfaces</a:t>
            </a:r>
          </a:p>
          <a:p>
            <a:r>
              <a:rPr lang="en-US" dirty="0" smtClean="0"/>
              <a:t>Put your stove directly on </a:t>
            </a:r>
            <a:r>
              <a:rPr lang="en-US" dirty="0" smtClean="0"/>
              <a:t>snow</a:t>
            </a:r>
            <a:endParaRPr lang="en-US" dirty="0" smtClean="0"/>
          </a:p>
          <a:p>
            <a:r>
              <a:rPr lang="en-US" dirty="0" smtClean="0"/>
              <a:t>Cook </a:t>
            </a:r>
            <a:r>
              <a:rPr lang="en-US" smtClean="0"/>
              <a:t>on picnic tables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1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Scrape dishes of excess food prior to washing</a:t>
            </a:r>
          </a:p>
          <a:p>
            <a:r>
              <a:rPr lang="en-US" dirty="0" smtClean="0"/>
              <a:t>Scrub pots, dishes and utensils using soap and warm water</a:t>
            </a:r>
          </a:p>
          <a:p>
            <a:r>
              <a:rPr lang="en-US" dirty="0" smtClean="0"/>
              <a:t>Dump grey water in designated area/ pit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up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food in pots/ on stoves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All breakfasts must include a hot drink. </a:t>
            </a:r>
            <a:endParaRPr lang="en-US" dirty="0" smtClean="0"/>
          </a:p>
          <a:p>
            <a:r>
              <a:rPr lang="en-US" dirty="0" smtClean="0"/>
              <a:t>Adding nuts, coconut </a:t>
            </a:r>
            <a:r>
              <a:rPr lang="en-US" dirty="0"/>
              <a:t>and dried fruit to your breakfasts is an easy way to get more energy and nutrients in the morning. </a:t>
            </a:r>
            <a:endParaRPr lang="en-US" dirty="0" smtClean="0"/>
          </a:p>
          <a:p>
            <a:pPr lvl="0"/>
            <a:r>
              <a:rPr lang="en-US" dirty="0" smtClean="0"/>
              <a:t>Drinks</a:t>
            </a:r>
            <a:r>
              <a:rPr lang="en-US" dirty="0"/>
              <a:t>: herbal tea, hot chocolate, hot Gatorade, </a:t>
            </a:r>
            <a:r>
              <a:rPr lang="en-US" i="1" dirty="0"/>
              <a:t>etc.</a:t>
            </a:r>
            <a:endParaRPr lang="en-US" dirty="0"/>
          </a:p>
          <a:p>
            <a:pPr lvl="0"/>
            <a:r>
              <a:rPr lang="en-US" dirty="0"/>
              <a:t>Instant Oatmeal: 0.5 cups/ 2-3 packets per individual</a:t>
            </a:r>
          </a:p>
          <a:p>
            <a:pPr lvl="0"/>
            <a:r>
              <a:rPr lang="en-US" dirty="0"/>
              <a:t>Granola and powdered milk: 1-1.5 cups per individual</a:t>
            </a:r>
          </a:p>
          <a:p>
            <a:pPr lvl="0"/>
            <a:r>
              <a:rPr lang="en-US" dirty="0"/>
              <a:t>Cream of wheat: 0.5-1 cup per individual</a:t>
            </a:r>
          </a:p>
          <a:p>
            <a:pPr lvl="0"/>
            <a:r>
              <a:rPr lang="en-US" dirty="0" err="1"/>
              <a:t>Cous</a:t>
            </a:r>
            <a:r>
              <a:rPr lang="en-US" dirty="0"/>
              <a:t> </a:t>
            </a:r>
            <a:r>
              <a:rPr lang="en-US" dirty="0" err="1"/>
              <a:t>cous</a:t>
            </a:r>
            <a:r>
              <a:rPr lang="en-US" dirty="0"/>
              <a:t> and dried coconut: 0.5-1 cup per </a:t>
            </a:r>
            <a:r>
              <a:rPr lang="en-US" dirty="0" smtClean="0"/>
              <a:t>individual</a:t>
            </a:r>
          </a:p>
          <a:p>
            <a:pPr lvl="0"/>
            <a:r>
              <a:rPr lang="en-US" dirty="0" smtClean="0"/>
              <a:t>Breakfast wrap – egg, bacon/ sausage, potato, peppers, onions</a:t>
            </a:r>
          </a:p>
          <a:p>
            <a:pPr lvl="0"/>
            <a:r>
              <a:rPr lang="en-US" dirty="0" smtClean="0"/>
              <a:t>Bagels and cream cheese/ nut butter/ jam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Carefully consider proportions/ quantities</a:t>
            </a:r>
          </a:p>
          <a:p>
            <a:r>
              <a:rPr lang="en-US" dirty="0" smtClean="0"/>
              <a:t>Few to no cans</a:t>
            </a:r>
          </a:p>
          <a:p>
            <a:r>
              <a:rPr lang="en-US" dirty="0" smtClean="0"/>
              <a:t>Bulk staples</a:t>
            </a:r>
          </a:p>
          <a:p>
            <a:r>
              <a:rPr lang="en-US" dirty="0" smtClean="0"/>
              <a:t>Dehydrate wherever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Lunch/ snacks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/>
              <a:t>All lunches should be considered all-day affairs that you nibble on over the </a:t>
            </a:r>
            <a:r>
              <a:rPr lang="en-US" dirty="0" smtClean="0"/>
              <a:t>day</a:t>
            </a:r>
          </a:p>
          <a:p>
            <a:r>
              <a:rPr lang="en-US" b="1" u="sng" dirty="0" smtClean="0"/>
              <a:t>Minimize</a:t>
            </a:r>
            <a:r>
              <a:rPr lang="en-US" dirty="0" smtClean="0"/>
              <a:t> candy/ junk food</a:t>
            </a:r>
          </a:p>
          <a:p>
            <a:r>
              <a:rPr lang="en-US" dirty="0" smtClean="0"/>
              <a:t>Consider spoilage factor</a:t>
            </a:r>
          </a:p>
          <a:p>
            <a:r>
              <a:rPr lang="en-US" dirty="0" smtClean="0"/>
              <a:t>Variety is key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Lunch/ snacks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1800" dirty="0" smtClean="0"/>
              <a:t>Examples</a:t>
            </a:r>
            <a:endParaRPr lang="en-US" sz="1800" dirty="0"/>
          </a:p>
          <a:p>
            <a:pPr lvl="1"/>
            <a:r>
              <a:rPr lang="en-US" sz="1800" dirty="0" smtClean="0"/>
              <a:t>Granola bars</a:t>
            </a:r>
          </a:p>
          <a:p>
            <a:pPr lvl="1"/>
            <a:r>
              <a:rPr lang="en-US" sz="1800" dirty="0" smtClean="0"/>
              <a:t>Wraps </a:t>
            </a:r>
            <a:r>
              <a:rPr lang="en-US" sz="1800" dirty="0"/>
              <a:t>with nut butter and jam/ honey</a:t>
            </a:r>
          </a:p>
          <a:p>
            <a:pPr lvl="1"/>
            <a:r>
              <a:rPr lang="en-US" sz="1800" dirty="0"/>
              <a:t>Jerky</a:t>
            </a:r>
          </a:p>
          <a:p>
            <a:pPr lvl="1"/>
            <a:r>
              <a:rPr lang="en-US" sz="1800" dirty="0"/>
              <a:t>Crackers and cheese</a:t>
            </a:r>
          </a:p>
          <a:p>
            <a:pPr lvl="1"/>
            <a:r>
              <a:rPr lang="en-US" sz="1800" dirty="0"/>
              <a:t>Sandwiches (no tomatoes, limited condiments)</a:t>
            </a:r>
          </a:p>
          <a:p>
            <a:pPr lvl="1"/>
            <a:r>
              <a:rPr lang="en-US" sz="1800" dirty="0" smtClean="0"/>
              <a:t>Trail mix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Hummus </a:t>
            </a:r>
            <a:r>
              <a:rPr lang="en-US" sz="1800" dirty="0"/>
              <a:t>and pita bread/ </a:t>
            </a:r>
            <a:r>
              <a:rPr lang="en-US" sz="1800" dirty="0" smtClean="0"/>
              <a:t>vegetables</a:t>
            </a:r>
            <a:endParaRPr lang="en-US" sz="1800" dirty="0"/>
          </a:p>
          <a:p>
            <a:pPr lvl="1"/>
            <a:r>
              <a:rPr lang="en-US" sz="1800" dirty="0" smtClean="0"/>
              <a:t>Fruit </a:t>
            </a:r>
          </a:p>
          <a:p>
            <a:pPr lvl="1"/>
            <a:r>
              <a:rPr lang="en-US" sz="1800" dirty="0" smtClean="0"/>
              <a:t>Dried </a:t>
            </a:r>
            <a:r>
              <a:rPr lang="en-US" sz="1800" dirty="0"/>
              <a:t>fruit</a:t>
            </a:r>
          </a:p>
          <a:p>
            <a:pPr lvl="1"/>
            <a:r>
              <a:rPr lang="en-US" sz="1800" dirty="0"/>
              <a:t>Pepperoni</a:t>
            </a:r>
          </a:p>
          <a:p>
            <a:pPr lvl="1"/>
            <a:r>
              <a:rPr lang="en-US" sz="1800" dirty="0"/>
              <a:t>Dry soup packets for rainy or cold days</a:t>
            </a:r>
          </a:p>
          <a:p>
            <a:pPr lvl="1"/>
            <a:r>
              <a:rPr lang="en-US" sz="1800" dirty="0" smtClean="0"/>
              <a:t>Leftovers</a:t>
            </a:r>
          </a:p>
          <a:p>
            <a:pPr lvl="1"/>
            <a:r>
              <a:rPr lang="en-US" sz="1800" dirty="0" smtClean="0"/>
              <a:t>Sticky rice balls with </a:t>
            </a:r>
            <a:r>
              <a:rPr lang="en-US" sz="1800" dirty="0" err="1" smtClean="0"/>
              <a:t>nori</a:t>
            </a:r>
            <a:r>
              <a:rPr lang="en-US" sz="1800" dirty="0" smtClean="0"/>
              <a:t>/ seasoning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21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suppers should include a hot drink, an optional appetizer (soup packets, crackers and cheese, </a:t>
            </a:r>
            <a:r>
              <a:rPr lang="en-US" dirty="0" smtClean="0"/>
              <a:t>nuts, veggies), </a:t>
            </a:r>
            <a:r>
              <a:rPr lang="en-US" dirty="0"/>
              <a:t>main course and an optional small dessert </a:t>
            </a:r>
            <a:endParaRPr lang="en-US" dirty="0" smtClean="0"/>
          </a:p>
          <a:p>
            <a:r>
              <a:rPr lang="en-US" dirty="0"/>
              <a:t>Avoid fried foods due to bear safety </a:t>
            </a:r>
            <a:r>
              <a:rPr lang="en-US" dirty="0" smtClean="0"/>
              <a:t>(i.e. cook bacon at home/ buy pre-cooked)</a:t>
            </a:r>
          </a:p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pot meals are easiest to clean up and prepare </a:t>
            </a:r>
            <a:endParaRPr lang="en-US" dirty="0" smtClean="0"/>
          </a:p>
          <a:p>
            <a:r>
              <a:rPr lang="en-US" dirty="0" smtClean="0"/>
              <a:t>Use the following supper planning tool to help you put your meals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28989"/>
            <a:ext cx="9601196" cy="1303867"/>
          </a:xfrm>
        </p:spPr>
        <p:txBody>
          <a:bodyPr/>
          <a:lstStyle/>
          <a:p>
            <a:r>
              <a:rPr lang="en-US" dirty="0" smtClean="0"/>
              <a:t>Supper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955946"/>
              </p:ext>
            </p:extLst>
          </p:nvPr>
        </p:nvGraphicFramePr>
        <p:xfrm>
          <a:off x="1295402" y="1159329"/>
          <a:ext cx="9905998" cy="502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Supper – Base Starch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Pasta</a:t>
            </a:r>
          </a:p>
          <a:p>
            <a:r>
              <a:rPr lang="en-US" dirty="0" smtClean="0"/>
              <a:t>Rice</a:t>
            </a:r>
          </a:p>
          <a:p>
            <a:r>
              <a:rPr lang="en-US" dirty="0" smtClean="0"/>
              <a:t>Rice noodles</a:t>
            </a:r>
          </a:p>
          <a:p>
            <a:r>
              <a:rPr lang="en-US" dirty="0" smtClean="0"/>
              <a:t>Potato flakes</a:t>
            </a:r>
          </a:p>
          <a:p>
            <a:r>
              <a:rPr lang="en-US" dirty="0" err="1" smtClean="0"/>
              <a:t>Cous</a:t>
            </a:r>
            <a:r>
              <a:rPr lang="en-US" dirty="0" smtClean="0"/>
              <a:t> </a:t>
            </a:r>
            <a:r>
              <a:rPr lang="en-US" dirty="0" err="1" smtClean="0"/>
              <a:t>cous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Supper – Protein/ fat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Shrimp</a:t>
            </a:r>
          </a:p>
          <a:p>
            <a:r>
              <a:rPr lang="en-US" dirty="0" smtClean="0"/>
              <a:t>Wild game</a:t>
            </a:r>
          </a:p>
          <a:p>
            <a:r>
              <a:rPr lang="en-US" dirty="0" smtClean="0"/>
              <a:t>Chicken</a:t>
            </a:r>
          </a:p>
          <a:p>
            <a:r>
              <a:rPr lang="en-US" dirty="0" smtClean="0"/>
              <a:t>Turkey</a:t>
            </a:r>
          </a:p>
          <a:p>
            <a:r>
              <a:rPr lang="en-US" dirty="0" smtClean="0"/>
              <a:t>Bacon</a:t>
            </a:r>
          </a:p>
          <a:p>
            <a:r>
              <a:rPr lang="en-US" dirty="0" smtClean="0"/>
              <a:t>Sausage</a:t>
            </a:r>
          </a:p>
          <a:p>
            <a:r>
              <a:rPr lang="en-US" dirty="0" smtClean="0"/>
              <a:t>Cashews</a:t>
            </a:r>
          </a:p>
          <a:p>
            <a:r>
              <a:rPr lang="en-US" dirty="0" smtClean="0"/>
              <a:t>Tofu</a:t>
            </a:r>
          </a:p>
          <a:p>
            <a:r>
              <a:rPr lang="en-US" dirty="0" smtClean="0"/>
              <a:t>Lentils</a:t>
            </a:r>
          </a:p>
          <a:p>
            <a:r>
              <a:rPr lang="en-US" dirty="0" smtClean="0"/>
              <a:t>Beans</a:t>
            </a:r>
          </a:p>
          <a:p>
            <a:r>
              <a:rPr lang="en-US" dirty="0" smtClean="0"/>
              <a:t>Cheese </a:t>
            </a:r>
          </a:p>
          <a:p>
            <a:r>
              <a:rPr lang="en-US" dirty="0" smtClean="0"/>
              <a:t>Coconut</a:t>
            </a:r>
          </a:p>
          <a:p>
            <a:r>
              <a:rPr lang="en-US" dirty="0" smtClean="0"/>
              <a:t>Coconut Milk</a:t>
            </a:r>
          </a:p>
          <a:p>
            <a:r>
              <a:rPr lang="en-US" dirty="0" smtClean="0"/>
              <a:t>Pine nuts</a:t>
            </a:r>
          </a:p>
          <a:p>
            <a:r>
              <a:rPr lang="en-US" dirty="0" smtClean="0"/>
              <a:t>Peanut butter/ peanuts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Supper -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Dried veggie mix</a:t>
            </a:r>
          </a:p>
          <a:p>
            <a:r>
              <a:rPr lang="en-US" dirty="0" smtClean="0"/>
              <a:t>Tomato sauce</a:t>
            </a:r>
          </a:p>
          <a:p>
            <a:r>
              <a:rPr lang="en-US" dirty="0" smtClean="0"/>
              <a:t>Sundried tomatoes</a:t>
            </a:r>
          </a:p>
          <a:p>
            <a:r>
              <a:rPr lang="en-US" dirty="0" smtClean="0"/>
              <a:t>Dried berries</a:t>
            </a:r>
          </a:p>
          <a:p>
            <a:r>
              <a:rPr lang="en-US" dirty="0" smtClean="0"/>
              <a:t>Pineapple</a:t>
            </a:r>
          </a:p>
          <a:p>
            <a:r>
              <a:rPr lang="en-US" dirty="0" smtClean="0"/>
              <a:t>Olives</a:t>
            </a:r>
          </a:p>
          <a:p>
            <a:r>
              <a:rPr lang="en-US" dirty="0" smtClean="0"/>
              <a:t>Dried mushrooms</a:t>
            </a:r>
          </a:p>
          <a:p>
            <a:r>
              <a:rPr lang="en-US" dirty="0" smtClean="0"/>
              <a:t>Dried veggies of your choice in a dehydrator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Supper - seasoning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Garlic</a:t>
            </a:r>
          </a:p>
          <a:p>
            <a:r>
              <a:rPr lang="en-US" dirty="0" smtClean="0"/>
              <a:t>Ginger</a:t>
            </a:r>
          </a:p>
          <a:p>
            <a:r>
              <a:rPr lang="en-US" dirty="0" smtClean="0"/>
              <a:t>Italian (basil, oregano, rosemary, thyme)</a:t>
            </a:r>
          </a:p>
          <a:p>
            <a:r>
              <a:rPr lang="en-US" dirty="0" smtClean="0"/>
              <a:t>Curry</a:t>
            </a:r>
          </a:p>
          <a:p>
            <a:r>
              <a:rPr lang="en-US" dirty="0" smtClean="0"/>
              <a:t>Turkey dinner (sage, thyme, rosemary)</a:t>
            </a:r>
          </a:p>
          <a:p>
            <a:r>
              <a:rPr lang="en-US" dirty="0" smtClean="0"/>
              <a:t>Mexican (cumin, coriander, chili mix)</a:t>
            </a:r>
          </a:p>
          <a:p>
            <a:r>
              <a:rPr lang="en-US" dirty="0" smtClean="0"/>
              <a:t>Thai</a:t>
            </a:r>
          </a:p>
          <a:p>
            <a:r>
              <a:rPr lang="en-US" dirty="0" smtClean="0"/>
              <a:t>Pesto</a:t>
            </a:r>
          </a:p>
          <a:p>
            <a:r>
              <a:rPr lang="en-US" dirty="0" err="1" smtClean="0"/>
              <a:t>Teryaki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glass containers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Remove food from original packaging and re-pack only what you </a:t>
            </a:r>
            <a:r>
              <a:rPr lang="en-US" dirty="0" smtClean="0"/>
              <a:t>need</a:t>
            </a:r>
          </a:p>
          <a:p>
            <a:r>
              <a:rPr lang="is-IS" dirty="0" smtClean="0"/>
              <a:t>…but cut out and include any cooking directions on the package</a:t>
            </a:r>
            <a:endParaRPr lang="en-US" dirty="0"/>
          </a:p>
          <a:p>
            <a:r>
              <a:rPr lang="en-US" dirty="0" smtClean="0"/>
              <a:t>Consider disposal of waste in field</a:t>
            </a:r>
          </a:p>
          <a:p>
            <a:r>
              <a:rPr lang="en-US" dirty="0" smtClean="0"/>
              <a:t>Wash </a:t>
            </a:r>
            <a:r>
              <a:rPr lang="en-US" dirty="0" err="1" smtClean="0"/>
              <a:t>ziplocs</a:t>
            </a:r>
            <a:r>
              <a:rPr lang="en-US" dirty="0" smtClean="0"/>
              <a:t> and re-use after trip</a:t>
            </a:r>
          </a:p>
          <a:p>
            <a:r>
              <a:rPr lang="en-US" dirty="0" smtClean="0"/>
              <a:t>Pre-cut cheese and meat into small squares</a:t>
            </a:r>
          </a:p>
          <a:p>
            <a:r>
              <a:rPr lang="en-US" dirty="0" smtClean="0"/>
              <a:t>Add spices to meals before packing</a:t>
            </a:r>
          </a:p>
          <a:p>
            <a:r>
              <a:rPr lang="en-US" dirty="0" smtClean="0"/>
              <a:t>Pre-mix any baking dry ingredients</a:t>
            </a:r>
          </a:p>
          <a:p>
            <a:r>
              <a:rPr lang="en-US" dirty="0" smtClean="0"/>
              <a:t>Bring a knife with a can opener if you have cans </a:t>
            </a:r>
            <a:r>
              <a:rPr lang="en-US" smtClean="0"/>
              <a:t>as part of your meals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original containers that are bulky and more than you need</a:t>
            </a:r>
          </a:p>
        </p:txBody>
      </p:sp>
    </p:spTree>
    <p:extLst>
      <p:ext uri="{BB962C8B-B14F-4D97-AF65-F5344CB8AC3E}">
        <p14:creationId xmlns:p14="http://schemas.microsoft.com/office/powerpoint/2010/main" val="4901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Waterproof every meal using TWO plastic bags</a:t>
            </a:r>
          </a:p>
          <a:p>
            <a:r>
              <a:rPr lang="en-US" dirty="0" smtClean="0"/>
              <a:t>Use waterproof plastic screw top lid containers of an appropriate size for any liquids</a:t>
            </a:r>
          </a:p>
          <a:p>
            <a:r>
              <a:rPr lang="en-US" dirty="0" smtClean="0"/>
              <a:t>Cache food together at night as directed to minimize the risk of a wildlife encounter (bears, rodents)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– Don’t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 food and cook stove fuel together</a:t>
            </a:r>
          </a:p>
          <a:p>
            <a:r>
              <a:rPr lang="en-US" dirty="0" smtClean="0"/>
              <a:t>Bring a cooler</a:t>
            </a:r>
          </a:p>
          <a:p>
            <a:r>
              <a:rPr lang="en-US" dirty="0" smtClean="0"/>
              <a:t>Sleep with any food in the spring/ summer/ 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Labelling -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Label bags and/ or use </a:t>
            </a:r>
            <a:r>
              <a:rPr lang="en-US" dirty="0" err="1"/>
              <a:t>colour</a:t>
            </a:r>
            <a:r>
              <a:rPr lang="en-US" dirty="0"/>
              <a:t> coded stuff sacs</a:t>
            </a:r>
          </a:p>
          <a:p>
            <a:r>
              <a:rPr lang="en-US" dirty="0" smtClean="0"/>
              <a:t>Include cooking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1009</Words>
  <Application>Microsoft Macintosh PowerPoint</Application>
  <PresentationFormat>Widescreen</PresentationFormat>
  <Paragraphs>179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Garamond</vt:lpstr>
      <vt:lpstr>Organic</vt:lpstr>
      <vt:lpstr>Outdoor Food Planning and Prep</vt:lpstr>
      <vt:lpstr>Food – What is it?</vt:lpstr>
      <vt:lpstr>Weight - Do</vt:lpstr>
      <vt:lpstr>Weight – Don’t</vt:lpstr>
      <vt:lpstr>Packaging - Do</vt:lpstr>
      <vt:lpstr>Packaging – Don’t</vt:lpstr>
      <vt:lpstr>Storage - Do</vt:lpstr>
      <vt:lpstr>Storage – Don’t</vt:lpstr>
      <vt:lpstr>Labelling - Do</vt:lpstr>
      <vt:lpstr>Labelling – Don’t</vt:lpstr>
      <vt:lpstr>Quantity - Do</vt:lpstr>
      <vt:lpstr>Quantity – Don’t</vt:lpstr>
      <vt:lpstr>Nutrition - Do</vt:lpstr>
      <vt:lpstr>Nutrition – Don’t</vt:lpstr>
      <vt:lpstr>Spices - Do</vt:lpstr>
      <vt:lpstr>Spices – Don’t</vt:lpstr>
      <vt:lpstr>Beverages - Do</vt:lpstr>
      <vt:lpstr>Beverages – Don’t</vt:lpstr>
      <vt:lpstr>Dehydration - Do</vt:lpstr>
      <vt:lpstr>Dehydration – Don’t</vt:lpstr>
      <vt:lpstr>Winter - Do</vt:lpstr>
      <vt:lpstr>Winter – Don’t</vt:lpstr>
      <vt:lpstr>Water - Do</vt:lpstr>
      <vt:lpstr>Water – Don’t</vt:lpstr>
      <vt:lpstr>Field prep - Do</vt:lpstr>
      <vt:lpstr>Field Prep – Don’t</vt:lpstr>
      <vt:lpstr>Clean up - Do</vt:lpstr>
      <vt:lpstr>Clean up – Don’t</vt:lpstr>
      <vt:lpstr>Breakfast</vt:lpstr>
      <vt:lpstr>Lunch/ snacks</vt:lpstr>
      <vt:lpstr>Lunch/ snacks</vt:lpstr>
      <vt:lpstr>Supper</vt:lpstr>
      <vt:lpstr>Supper</vt:lpstr>
      <vt:lpstr>Supper – Base Starch</vt:lpstr>
      <vt:lpstr>Supper – Protein/ fat source</vt:lpstr>
      <vt:lpstr>Supper - Nutrients</vt:lpstr>
      <vt:lpstr>Supper - seasoning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Planning and Prep</dc:title>
  <dc:creator>Microsoft Office User</dc:creator>
  <cp:lastModifiedBy>Microsoft Office User</cp:lastModifiedBy>
  <cp:revision>28</cp:revision>
  <dcterms:created xsi:type="dcterms:W3CDTF">2017-08-27T05:02:04Z</dcterms:created>
  <dcterms:modified xsi:type="dcterms:W3CDTF">2017-08-30T21:17:06Z</dcterms:modified>
</cp:coreProperties>
</file>