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FB870-4C1A-F14D-9A67-480C72FB3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29C81-B274-A740-900C-C64E3C63F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A06C7-27DD-2440-8023-392E6D40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8340-0BEF-0B40-8A8A-281CCB12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8FA92-88B4-5B45-9EC4-8E94E8E8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86D2-E5F2-5241-9DF3-5457A829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D6EAE-1054-1E45-AE27-79C2C3F8C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27202-24CB-094C-857D-3B0DE3AB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E5E9C-43C0-4F4E-A9EF-17B594E7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CC16F-083F-A34B-A548-CE2C54A7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8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BF7F5-3976-634D-90CF-680AD517B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5D97A-6690-FC40-B134-FEFE24C53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2BC80-66AB-AE49-B230-8335B5D5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0586B-BB6C-834D-9F80-406266F9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F8290-A65F-6C4D-895F-1630C108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2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736D-8889-E143-BF82-93572313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7E0EB-5A5A-A541-BF3E-027FA5B20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56D9A-F3DD-8745-B61F-2840A9D7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C16DE-F233-D24C-808F-6B94DF376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1A389-A79F-DA46-B7B4-FE6E016F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7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AAAC5-030E-034E-97E5-B03243262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F008E-7C9E-6E46-B25C-D88F03474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0434A-5529-9249-A7CF-3593791E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C9A2-884C-064C-B935-88AD5F79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83D09-58B4-014A-B0C2-514C806F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4F56-6C27-BB46-8E24-DEB16296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9FF23-01C3-D044-9FDB-292A9A708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67AF6-9A5C-4E4E-A1DC-D031FF218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3F0F8-C65D-2440-A2DF-550CA932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4915-A20D-BA4F-B7B7-36E627A0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66BB5-666F-1846-9A5D-9F4C8966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0304-2F48-7C47-9306-3F0F6227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3BFD5-E9EB-CF40-B3BF-E19963D26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EFC91-0596-EC40-91F3-23B08C25C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00A6CA-0E39-A54A-B4DD-192B26938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293F1-F4CC-D34C-8CF3-06218928E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D53085-4B2B-304A-BA3C-34207EFD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8239A-5567-6941-81BA-3B86B493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5F2F1-FB00-F643-95AB-B68C3BD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451D0-33AA-FD46-8CE3-2BF08085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093536-AA57-654E-A889-82B53A905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66F49-9AF5-4C45-A541-046358D0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35695-B8BE-294B-8797-F0BE848E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4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9F9BC-1799-D54C-9EAB-046FB5B9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FFAF8-2FC5-0741-AB2E-6E3E9EB8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792B7-B9CC-8B48-B6F8-386B282A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DCD35-838B-0A44-AB1C-E341227C6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911A-2BCA-B544-98CA-EF6A97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C5E7C-2489-2C4D-9536-B71DF549B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51DA9-1412-A045-9890-2176F24C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D7AB9-F90B-7946-ACA6-684925ED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5766F-D107-DC45-BAB0-404D6B08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2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8818-A755-E048-BF8A-8B79C0B2B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2DD20-0916-1240-9007-DB9A1147D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ACEDC-0332-024B-9BF5-373E26B53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EE674-B6BF-E74C-988A-4EAF23D6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0A263-948E-DB4F-9CE9-DE62AE577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87467-5E95-4440-AA1A-A4A4D31A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2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4C871-3B75-C644-9980-00ACCC02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373D1-E1D7-3C4C-8CE6-A29AC172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ACD9C-46A9-8741-BB6C-9CDEA228B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3331-8B03-D540-9D61-0D4E1139FAA5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31CBF-A128-4749-A337-5D709E80A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33C48-A88D-8D4C-A635-7C8C5F58B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07EA-1410-B047-8E75-5B05E55A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5BBB-9ED1-244E-947A-40972A4DDC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DNA Vocabulary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E84A9-F63B-A64D-92E1-9132E9DC6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52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Adenine, cytosine, guanine and thymine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Nitrogen bases of DNA</a:t>
            </a:r>
          </a:p>
          <a:p>
            <a:r>
              <a:rPr lang="en-US" sz="4000" dirty="0"/>
              <a:t>Referred to as A, C, G and T</a:t>
            </a:r>
          </a:p>
        </p:txBody>
      </p:sp>
    </p:spTree>
    <p:extLst>
      <p:ext uri="{BB962C8B-B14F-4D97-AF65-F5344CB8AC3E}">
        <p14:creationId xmlns:p14="http://schemas.microsoft.com/office/powerpoint/2010/main" val="226063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Complementary bases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Nitrogen bases pair up with a specific pattern</a:t>
            </a:r>
          </a:p>
          <a:p>
            <a:r>
              <a:rPr lang="en-US" sz="4000" dirty="0"/>
              <a:t>A – T (straight lines)</a:t>
            </a:r>
          </a:p>
          <a:p>
            <a:r>
              <a:rPr lang="en-US" sz="4000" dirty="0"/>
              <a:t>C – G (curved lines)</a:t>
            </a:r>
          </a:p>
        </p:txBody>
      </p:sp>
    </p:spTree>
    <p:extLst>
      <p:ext uri="{BB962C8B-B14F-4D97-AF65-F5344CB8AC3E}">
        <p14:creationId xmlns:p14="http://schemas.microsoft.com/office/powerpoint/2010/main" val="122134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Double Helix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shape of a DNA molecule </a:t>
            </a:r>
          </a:p>
          <a:p>
            <a:r>
              <a:rPr lang="en-US" sz="4000" dirty="0"/>
              <a:t>Twisted ladder</a:t>
            </a:r>
          </a:p>
        </p:txBody>
      </p:sp>
    </p:spTree>
    <p:extLst>
      <p:ext uri="{BB962C8B-B14F-4D97-AF65-F5344CB8AC3E}">
        <p14:creationId xmlns:p14="http://schemas.microsoft.com/office/powerpoint/2010/main" val="3883514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Hydrogen bond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type of chemical bond that connects the nitrogenous bases together (A with T and C with G)</a:t>
            </a:r>
          </a:p>
        </p:txBody>
      </p:sp>
    </p:spTree>
    <p:extLst>
      <p:ext uri="{BB962C8B-B14F-4D97-AF65-F5344CB8AC3E}">
        <p14:creationId xmlns:p14="http://schemas.microsoft.com/office/powerpoint/2010/main" val="4219393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Gene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section of DNA that codes for a specific protein</a:t>
            </a:r>
          </a:p>
        </p:txBody>
      </p:sp>
    </p:spTree>
    <p:extLst>
      <p:ext uri="{BB962C8B-B14F-4D97-AF65-F5344CB8AC3E}">
        <p14:creationId xmlns:p14="http://schemas.microsoft.com/office/powerpoint/2010/main" val="850965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Mutation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change in the DNA of an organism (addition, deletion or substitution of a nitrogenous base)</a:t>
            </a:r>
          </a:p>
          <a:p>
            <a:r>
              <a:rPr lang="en-US" sz="4000" dirty="0"/>
              <a:t>Can be helpful, harmful or have no effect</a:t>
            </a:r>
          </a:p>
        </p:txBody>
      </p:sp>
    </p:spTree>
    <p:extLst>
      <p:ext uri="{BB962C8B-B14F-4D97-AF65-F5344CB8AC3E}">
        <p14:creationId xmlns:p14="http://schemas.microsoft.com/office/powerpoint/2010/main" val="263947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5DB6-C706-4B47-85B7-445C60E3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2B0D0-4331-A44A-9747-D3373FE1B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Deoxyribonucleic acid: stores the genetic information of an organism</a:t>
            </a:r>
          </a:p>
          <a:p>
            <a:pPr lvl="0"/>
            <a:r>
              <a:rPr lang="en-CA" sz="4000" dirty="0"/>
              <a:t>Found in the nucleus</a:t>
            </a:r>
          </a:p>
        </p:txBody>
      </p:sp>
    </p:spTree>
    <p:extLst>
      <p:ext uri="{BB962C8B-B14F-4D97-AF65-F5344CB8AC3E}">
        <p14:creationId xmlns:p14="http://schemas.microsoft.com/office/powerpoint/2010/main" val="341231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4166-AAF4-1146-AE63-FB5EFFE74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Nucleotides: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78E90-94FB-574A-BF1F-E2659A922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dirty="0"/>
              <a:t>Chemical building blocks of DNA; four different possible options</a:t>
            </a:r>
          </a:p>
          <a:p>
            <a:pPr lvl="0"/>
            <a:r>
              <a:rPr lang="en-CA" sz="4000" dirty="0"/>
              <a:t>Include a sugar, phosphate and nucleic acid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7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9CA3-916E-1543-90A0-100118C9E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DNA sequence: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FD698-2746-B24E-90C3-AD3F57969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dirty="0"/>
              <a:t>Specific order of nucleotides in an organism's DNA; genetic information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5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8AFD-50FD-4142-BF27-8BC8220E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Chromatin: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D77B9-CBCB-4C4E-B200-45CEFEDA8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dirty="0"/>
              <a:t>Condensed form of DNA usually found in cell's nucleus; coiled and compacted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1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D995-46B0-0240-812B-B636AA01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Chromosomes: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F360-1EE2-694A-AEF1-90197DBBF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Very condensed form of DNA; only seen when cell begins to reproduce; often X-shaped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671A8D-493D-7640-B0F2-A5DE8A4BD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693" y="3184806"/>
            <a:ext cx="3065294" cy="312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4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Deoxyribose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sugar in DNA that makes up the sugar-phosphate backbone</a:t>
            </a:r>
          </a:p>
        </p:txBody>
      </p:sp>
    </p:spTree>
    <p:extLst>
      <p:ext uri="{BB962C8B-B14F-4D97-AF65-F5344CB8AC3E}">
        <p14:creationId xmlns:p14="http://schemas.microsoft.com/office/powerpoint/2010/main" val="265973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Phosphate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Molecule (PO</a:t>
            </a:r>
            <a:r>
              <a:rPr lang="en-US" sz="4000" baseline="-25000" dirty="0"/>
              <a:t>4</a:t>
            </a:r>
            <a:r>
              <a:rPr lang="en-US" sz="4000" baseline="30000" dirty="0"/>
              <a:t>3-</a:t>
            </a:r>
            <a:r>
              <a:rPr lang="en-US" sz="4000" dirty="0"/>
              <a:t>) that links deoxyribose sugars in the sugar-phosphate backbone</a:t>
            </a:r>
          </a:p>
        </p:txBody>
      </p:sp>
    </p:spTree>
    <p:extLst>
      <p:ext uri="{BB962C8B-B14F-4D97-AF65-F5344CB8AC3E}">
        <p14:creationId xmlns:p14="http://schemas.microsoft.com/office/powerpoint/2010/main" val="261321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2B3A-CDA2-4C46-A364-B519704B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Nitrogenous base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D8A9-14E1-3D42-B6FC-EE2969B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 blocks of DNA and RNA that connect to deoxyribose and join the two sugar-phosphate backbones</a:t>
            </a:r>
          </a:p>
        </p:txBody>
      </p:sp>
    </p:spTree>
    <p:extLst>
      <p:ext uri="{BB962C8B-B14F-4D97-AF65-F5344CB8AC3E}">
        <p14:creationId xmlns:p14="http://schemas.microsoft.com/office/powerpoint/2010/main" val="196309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244</Words>
  <Application>Microsoft Macintosh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DNA Vocabulary</vt:lpstr>
      <vt:lpstr>DNA</vt:lpstr>
      <vt:lpstr>Nucleotides:</vt:lpstr>
      <vt:lpstr>DNA sequence:</vt:lpstr>
      <vt:lpstr>Chromatin:</vt:lpstr>
      <vt:lpstr>Chromosomes:</vt:lpstr>
      <vt:lpstr>Deoxyribose </vt:lpstr>
      <vt:lpstr>Phosphate </vt:lpstr>
      <vt:lpstr>Nitrogenous base </vt:lpstr>
      <vt:lpstr>Adenine, cytosine, guanine and thymine</vt:lpstr>
      <vt:lpstr>Complementary bases</vt:lpstr>
      <vt:lpstr>Double Helix </vt:lpstr>
      <vt:lpstr>Hydrogen bond</vt:lpstr>
      <vt:lpstr>Gene </vt:lpstr>
      <vt:lpstr>Mutation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2018-08-29T19:51:15Z</dcterms:created>
  <dcterms:modified xsi:type="dcterms:W3CDTF">2018-08-30T23:31:41Z</dcterms:modified>
</cp:coreProperties>
</file>