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95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82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60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8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1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9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4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0D8726-5AC3-E64F-A45D-C2E5C08AE19E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F56D061-4146-FC44-83A6-AB7B6F085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0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 – The Native Peoples of 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A) Human ancestry timeline – animated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chart with events that happened during the times listed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=CJdT6QcSbQ0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B) Challenging the “Clovis first”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Who were the Clovis people?</a:t>
            </a:r>
          </a:p>
          <a:p>
            <a:pPr lvl="1"/>
            <a:r>
              <a:rPr lang="en-US" dirty="0" smtClean="0"/>
              <a:t>Big game hunters who came to North America from Siberia across the Bering land bridge</a:t>
            </a:r>
          </a:p>
          <a:p>
            <a:r>
              <a:rPr lang="en-US" dirty="0" smtClean="0"/>
              <a:t>Current theories about arrival of humans in Canada</a:t>
            </a:r>
          </a:p>
          <a:p>
            <a:pPr lvl="1"/>
            <a:r>
              <a:rPr lang="en-US" dirty="0" smtClean="0"/>
              <a:t>Clovis people crossed the Bering land bridge ~13 000 years ago</a:t>
            </a:r>
          </a:p>
          <a:p>
            <a:pPr lvl="1"/>
            <a:r>
              <a:rPr lang="en-US" dirty="0" smtClean="0"/>
              <a:t>Seafaring Asians crossed the Pacific Ocean to Alaska/ BC ~16 000 years ago</a:t>
            </a:r>
          </a:p>
          <a:p>
            <a:pPr lvl="1"/>
            <a:r>
              <a:rPr lang="en-US" dirty="0" smtClean="0"/>
              <a:t>Humans moved across Canada’s high Arctic islands ~20 000 years ago</a:t>
            </a:r>
          </a:p>
          <a:p>
            <a:r>
              <a:rPr lang="en-US" dirty="0" smtClean="0"/>
              <a:t>Why are our theories changing?</a:t>
            </a:r>
          </a:p>
          <a:p>
            <a:pPr lvl="1"/>
            <a:r>
              <a:rPr lang="en-US" dirty="0" smtClean="0"/>
              <a:t>Physical evidence 1 - Fossilized human feces (coprolites) found in an Oregon cave and dated to 14 100 years old</a:t>
            </a:r>
          </a:p>
          <a:p>
            <a:pPr lvl="1"/>
            <a:r>
              <a:rPr lang="en-US" dirty="0" smtClean="0"/>
              <a:t>Physical evidence 2 - Over 15 000 artifacts found in a Texas site dating to 15 000 years old</a:t>
            </a:r>
          </a:p>
        </p:txBody>
      </p:sp>
    </p:spTree>
    <p:extLst>
      <p:ext uri="{BB962C8B-B14F-4D97-AF65-F5344CB8AC3E}">
        <p14:creationId xmlns:p14="http://schemas.microsoft.com/office/powerpoint/2010/main" val="3537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C) Archaeology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archaeology?</a:t>
            </a:r>
          </a:p>
          <a:p>
            <a:pPr lvl="1"/>
            <a:r>
              <a:rPr lang="en-US" dirty="0"/>
              <a:t>the study of human history and prehistory through the excavation of sites and the analysis of artifacts and other physical remains.</a:t>
            </a:r>
            <a:endParaRPr lang="en-US" dirty="0" smtClean="0"/>
          </a:p>
          <a:p>
            <a:r>
              <a:rPr lang="en-US" dirty="0" smtClean="0"/>
              <a:t>What are the Bluefish Caves?</a:t>
            </a:r>
          </a:p>
          <a:p>
            <a:pPr lvl="1"/>
            <a:r>
              <a:rPr lang="en-US" dirty="0" smtClean="0"/>
              <a:t>Three small caves South of Old Crow in which archaeologists have excavated bone tools and butchered animal remains dating between 12 000 and 15 000 years old; tools were made with high quality stone</a:t>
            </a:r>
          </a:p>
          <a:p>
            <a:r>
              <a:rPr lang="en-US" dirty="0" smtClean="0"/>
              <a:t>Dating artifacts and remains</a:t>
            </a:r>
          </a:p>
          <a:p>
            <a:pPr lvl="1"/>
            <a:r>
              <a:rPr lang="en-US" dirty="0" smtClean="0"/>
              <a:t>Radiocarbon dating – a sample must be organic (i.e. contain carbon); the amount of radioactive carbon is determined and provides an age estimate</a:t>
            </a:r>
          </a:p>
        </p:txBody>
      </p:sp>
    </p:spTree>
    <p:extLst>
      <p:ext uri="{BB962C8B-B14F-4D97-AF65-F5344CB8AC3E}">
        <p14:creationId xmlns:p14="http://schemas.microsoft.com/office/powerpoint/2010/main" val="7962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Bluefish Caves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80054"/>
            <a:ext cx="5715000" cy="407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84150"/>
            <a:ext cx="4419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D) An Introduction to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buClrTx/>
              <a:buSzTx/>
            </a:pPr>
            <a:r>
              <a:rPr lang="en-US" dirty="0" smtClean="0"/>
              <a:t>Anthropology: the study of human groupings and the interactions of human beings (i.e. how they structure their lives, deal with each other and deal with the world around them)</a:t>
            </a: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en-US" dirty="0" smtClean="0"/>
              <a:t>Read pages 186-187 in your text book</a:t>
            </a:r>
          </a:p>
          <a:p>
            <a:pPr defTabSz="914400">
              <a:spcBef>
                <a:spcPts val="0"/>
              </a:spcBef>
              <a:buClrTx/>
              <a:buSzTx/>
            </a:pPr>
            <a:r>
              <a:rPr lang="en-US" dirty="0" smtClean="0"/>
              <a:t>For each of the main headings in the Introduction to Anthropology, provide a one sentence summary and one example  to illustrate the heading</a:t>
            </a:r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/>
          </a:p>
          <a:p>
            <a:pPr defTabSz="914400">
              <a:spcBef>
                <a:spcPts val="0"/>
              </a:spcBef>
              <a:buClrTx/>
              <a:buSzTx/>
            </a:pPr>
            <a:endParaRPr lang="en-US" dirty="0" smtClean="0"/>
          </a:p>
          <a:p>
            <a:pPr defTabSz="914400">
              <a:spcBef>
                <a:spcPts val="0"/>
              </a:spcBef>
              <a:buClrTx/>
              <a:buSzTx/>
            </a:pPr>
            <a:r>
              <a:rPr lang="en-US" dirty="0" smtClean="0"/>
              <a:t>Part E - Definitions</a:t>
            </a:r>
          </a:p>
        </p:txBody>
      </p:sp>
    </p:spTree>
    <p:extLst>
      <p:ext uri="{BB962C8B-B14F-4D97-AF65-F5344CB8AC3E}">
        <p14:creationId xmlns:p14="http://schemas.microsoft.com/office/powerpoint/2010/main" val="204521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88</TotalTime>
  <Words>337</Words>
  <Application>Microsoft Macintosh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Arial</vt:lpstr>
      <vt:lpstr>Ion Boardroom</vt:lpstr>
      <vt:lpstr>Chapter 7 – The Native Peoples of Canada</vt:lpstr>
      <vt:lpstr>Part A) Human ancestry timeline – animated map</vt:lpstr>
      <vt:lpstr>Part B) Challenging the “Clovis first” theory</vt:lpstr>
      <vt:lpstr>Part C) Archaeology</vt:lpstr>
      <vt:lpstr>Bluefish Caves</vt:lpstr>
      <vt:lpstr>Part D) An Introduction to Anthropology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– The Native Peoples of Canada</dc:title>
  <dc:creator>Microsoft Office User</dc:creator>
  <cp:lastModifiedBy>Microsoft Office User</cp:lastModifiedBy>
  <cp:revision>12</cp:revision>
  <dcterms:created xsi:type="dcterms:W3CDTF">2016-09-21T20:03:41Z</dcterms:created>
  <dcterms:modified xsi:type="dcterms:W3CDTF">2016-09-21T21:32:03Z</dcterms:modified>
</cp:coreProperties>
</file>