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9"/>
    <p:restoredTop sz="95952"/>
  </p:normalViewPr>
  <p:slideViewPr>
    <p:cSldViewPr snapToGrid="0" snapToObjects="1">
      <p:cViewPr varScale="1">
        <p:scale>
          <a:sx n="95" d="100"/>
          <a:sy n="95" d="100"/>
        </p:scale>
        <p:origin x="1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63C3-7546-0143-B9D6-84ACB33315A5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FFE66-FB1F-A442-89CC-3862FCB2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0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92943-BA76-9443-93DF-2228A4945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2530-200C-EE43-BB82-61B774C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09E21-77CC-3740-ABAB-E2F118977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FA2B-D178-2143-B87B-2DDED545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FEE9-A816-0B47-A22B-65C4AB42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3B094-0A01-AE49-A6AD-4F3658A2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C639-8C03-C843-AAFB-8B15A3BC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102B7-B238-D64D-B506-831903D77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B6E7C-9A7A-2744-88F4-D252D8CD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2585D-B215-CC41-978A-0F8CEA4C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FD35D-BC49-DA4F-8A89-8698FE58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FE698-60DC-4749-BFC5-14B5731FB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F7250-93F9-BB49-9D14-C3914355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DB9D-CCA2-5248-98C7-0177D3C1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27F1C-6C92-8045-919B-C8CE6C91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208B-797F-BD48-92DF-4680A85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0137-9538-E348-9FAF-C1240E80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617C-21CF-164E-8D97-D3CF88B0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6BD6-86D5-F24A-9CBD-13B5F817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9014-11EE-6245-9F85-CA86BB34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DFC6-FE4F-904C-A6B7-64230C64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151-3CE7-D946-9885-FCCD55B9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2FC20-CB05-EE4E-9EEA-DA65878B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A1CB0-BFE1-714C-BA4D-64BA7066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1949C-825B-CD4D-836D-0DF83C80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6F41-0C30-D24E-8C42-1A95B4A3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163F-3666-AD47-985C-050BF8D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9EAAF-408D-F544-BB50-C85CFD304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9B72F-E2D2-6F4A-A71D-A83C4621B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22295-8647-B14A-B615-EB2E8D06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8FF64-62E4-334C-B3D2-281CCAD3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0E9A-046C-5140-BABA-1327CCB4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637D-9779-FF42-BE63-212B2EAE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8217-0EA1-124C-8113-AE533F1BD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BE474-C436-5947-85AC-E494FED2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DCA47-4554-0546-8E60-55D42867F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81846-D825-4C4F-BD12-58BC85F24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0E0499-950E-184A-9E61-6E220D10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E0DE9-6792-5C4C-8CD2-03631102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CBBC3-07F3-6A42-A51E-2672D911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1556-CC42-4C42-8545-166C6951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1EC35-01BD-2F4A-91D9-96D3D6F6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0C3D7-7B5E-7B4C-BA6D-49FCEFC7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87EF7-A349-8A44-BEEC-4AD68921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F99B7-EC42-5C4F-A364-68E30C5D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34542-1C34-A641-85F3-F510081A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DC48C-DC0A-2F40-8270-C7351007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77B4-C76B-F541-9354-944EC8F2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D03A-55F6-074C-9F7E-289FDEF7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85207-326E-3449-B30F-9D9320118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884B5-523E-A34B-BF6B-8AD8FC0B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964B8-4635-D045-8DAC-AF795EFA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170BC-08A6-B749-AB5F-810F7D11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A72-913D-1846-830A-68676E00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FEFF0-CA9A-2646-AA34-EFCFF0318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10B85-8890-8A4C-B8E3-1614FD41F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294AB-65DD-384D-8E02-233E92A6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07B9-75C2-D14F-A004-FB6A18C3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30454-4C88-1449-8045-927EC41D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5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69368-9E74-614F-87E5-C4EC91A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5FD80-A9B1-094A-9E66-CA6DDC2B3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2C4C-8FAB-F74B-A25B-8AF7DD71F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72DA-F4CF-4042-BC86-FBA5843F0F70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EEF3-1F05-9649-80D7-A516190F7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4E7E-B79B-8447-A41D-47E4C3C8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736F-7207-D94D-A96F-615F3EFC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image" Target="../media/image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Week 7 – Woo!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1357"/>
            <a:ext cx="8596668" cy="4630005"/>
          </a:xfrm>
        </p:spPr>
        <p:txBody>
          <a:bodyPr/>
          <a:lstStyle/>
          <a:p>
            <a:r>
              <a:rPr lang="en-US" sz="2400" dirty="0"/>
              <a:t>Savannah sparrow</a:t>
            </a:r>
          </a:p>
          <a:p>
            <a:pPr lvl="1"/>
            <a:r>
              <a:rPr lang="en-CA" i="1" dirty="0" err="1">
                <a:solidFill>
                  <a:schemeClr val="accent6"/>
                </a:solidFill>
              </a:rPr>
              <a:t>Passerculus</a:t>
            </a:r>
            <a:r>
              <a:rPr lang="en-CA" i="1" dirty="0">
                <a:solidFill>
                  <a:schemeClr val="accent6"/>
                </a:solidFill>
              </a:rPr>
              <a:t> </a:t>
            </a:r>
            <a:r>
              <a:rPr lang="en-CA" i="1" dirty="0" err="1">
                <a:solidFill>
                  <a:schemeClr val="accent6"/>
                </a:solidFill>
              </a:rPr>
              <a:t>sandwichensis</a:t>
            </a:r>
            <a:r>
              <a:rPr lang="en-US" sz="1800" i="1" dirty="0">
                <a:solidFill>
                  <a:schemeClr val="accent6"/>
                </a:solidFill>
              </a:rPr>
              <a:t>   </a:t>
            </a:r>
          </a:p>
          <a:p>
            <a:r>
              <a:rPr lang="en-US" sz="2400" dirty="0"/>
              <a:t>Ruby crowned kinglet</a:t>
            </a:r>
          </a:p>
          <a:p>
            <a:pPr lvl="1"/>
            <a:r>
              <a:rPr lang="en-CA" i="1" dirty="0">
                <a:solidFill>
                  <a:schemeClr val="accent6"/>
                </a:solidFill>
              </a:rPr>
              <a:t>Regulus calendula</a:t>
            </a:r>
            <a:r>
              <a:rPr lang="en-US" sz="1800" i="1" dirty="0">
                <a:solidFill>
                  <a:schemeClr val="accent6"/>
                </a:solidFill>
              </a:rPr>
              <a:t>    </a:t>
            </a:r>
          </a:p>
          <a:p>
            <a:r>
              <a:rPr lang="en-US" sz="2400" dirty="0"/>
              <a:t>Common loon</a:t>
            </a:r>
          </a:p>
          <a:p>
            <a:pPr lvl="1"/>
            <a:r>
              <a:rPr lang="en-CA" i="1" dirty="0" err="1">
                <a:solidFill>
                  <a:schemeClr val="accent6"/>
                </a:solidFill>
              </a:rPr>
              <a:t>Gavia</a:t>
            </a:r>
            <a:r>
              <a:rPr lang="en-CA" i="1" dirty="0">
                <a:solidFill>
                  <a:schemeClr val="accent6"/>
                </a:solidFill>
              </a:rPr>
              <a:t> </a:t>
            </a:r>
            <a:r>
              <a:rPr lang="en-CA" i="1" dirty="0" err="1">
                <a:solidFill>
                  <a:schemeClr val="accent6"/>
                </a:solidFill>
              </a:rPr>
              <a:t>immer</a:t>
            </a:r>
            <a:r>
              <a:rPr lang="en-US" sz="1800" i="1" dirty="0">
                <a:solidFill>
                  <a:schemeClr val="accent6"/>
                </a:solidFill>
              </a:rPr>
              <a:t>   </a:t>
            </a:r>
          </a:p>
          <a:p>
            <a:r>
              <a:rPr lang="en-US" sz="2400" dirty="0"/>
              <a:t>Harlequin duck</a:t>
            </a:r>
          </a:p>
          <a:p>
            <a:pPr lvl="1"/>
            <a:r>
              <a:rPr lang="en-CA" i="1" dirty="0" err="1">
                <a:solidFill>
                  <a:schemeClr val="accent6"/>
                </a:solidFill>
              </a:rPr>
              <a:t>Histrionicus</a:t>
            </a:r>
            <a:r>
              <a:rPr lang="en-CA" i="1" dirty="0">
                <a:solidFill>
                  <a:schemeClr val="accent6"/>
                </a:solidFill>
              </a:rPr>
              <a:t> </a:t>
            </a:r>
            <a:r>
              <a:rPr lang="en-CA" i="1" dirty="0" err="1">
                <a:solidFill>
                  <a:schemeClr val="accent6"/>
                </a:solidFill>
              </a:rPr>
              <a:t>histrionicus</a:t>
            </a:r>
            <a:r>
              <a:rPr lang="en-US" sz="1800" i="1" dirty="0">
                <a:solidFill>
                  <a:schemeClr val="accent6"/>
                </a:solidFill>
              </a:rPr>
              <a:t>   </a:t>
            </a:r>
          </a:p>
          <a:p>
            <a:r>
              <a:rPr lang="en-US" sz="2400" dirty="0"/>
              <a:t>Rufous hummingbird</a:t>
            </a:r>
          </a:p>
          <a:p>
            <a:pPr lvl="1"/>
            <a:r>
              <a:rPr lang="en-CA" i="1" dirty="0" err="1">
                <a:solidFill>
                  <a:schemeClr val="accent6"/>
                </a:solidFill>
              </a:rPr>
              <a:t>Selasphorus</a:t>
            </a:r>
            <a:r>
              <a:rPr lang="en-CA" i="1" dirty="0">
                <a:solidFill>
                  <a:schemeClr val="accent6"/>
                </a:solidFill>
              </a:rPr>
              <a:t> rufus</a:t>
            </a:r>
            <a:endParaRPr lang="en-US" sz="2000" i="1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0B6D-FEDF-197A-7558-BB579255B9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12118">
            <a:off x="4716470" y="-211253"/>
            <a:ext cx="4015932" cy="226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807E6-CD0F-6438-6313-BCD8194340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5857" y="172279"/>
            <a:ext cx="3327400" cy="233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07590-4907-200D-F817-0E08E50CDE9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288377">
            <a:off x="7720847" y="2294421"/>
            <a:ext cx="4457700" cy="246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A33A2B-B729-C692-86B3-638FFB8940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0937" y="4789072"/>
            <a:ext cx="2984500" cy="212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FB8ECD-6311-7684-0103-61E0DEFD64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821996">
            <a:off x="4444612" y="2069533"/>
            <a:ext cx="3814232" cy="2554224"/>
          </a:xfrm>
          <a:prstGeom prst="rect">
            <a:avLst/>
          </a:prstGeom>
        </p:spPr>
      </p:pic>
      <p:pic>
        <p:nvPicPr>
          <p:cNvPr id="14" name="Savannah Sparrow 1 Song">
            <a:hlinkClick r:id="" action="ppaction://media"/>
            <a:extLst>
              <a:ext uri="{FF2B5EF4-FFF2-40B4-BE49-F238E27FC236}">
                <a16:creationId xmlns:a16="http://schemas.microsoft.com/office/drawing/2014/main" id="{44331063-5EE8-B303-D4CB-2D43559BE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0800" y="1184203"/>
            <a:ext cx="812800" cy="812800"/>
          </a:xfrm>
          <a:prstGeom prst="rect">
            <a:avLst/>
          </a:prstGeom>
        </p:spPr>
      </p:pic>
      <p:pic>
        <p:nvPicPr>
          <p:cNvPr id="15" name="Ruby-crowned Kinglet 1 Song">
            <a:hlinkClick r:id="" action="ppaction://media"/>
            <a:extLst>
              <a:ext uri="{FF2B5EF4-FFF2-40B4-BE49-F238E27FC236}">
                <a16:creationId xmlns:a16="http://schemas.microsoft.com/office/drawing/2014/main" id="{4ABC5B7A-3178-3BAE-CADE-F7E31609F0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0" y="2024908"/>
            <a:ext cx="812800" cy="812800"/>
          </a:xfrm>
          <a:prstGeom prst="rect">
            <a:avLst/>
          </a:prstGeom>
        </p:spPr>
      </p:pic>
      <p:pic>
        <p:nvPicPr>
          <p:cNvPr id="16" name="Common Loon 3 Pair wail calls">
            <a:hlinkClick r:id="" action="ppaction://media"/>
            <a:extLst>
              <a:ext uri="{FF2B5EF4-FFF2-40B4-BE49-F238E27FC236}">
                <a16:creationId xmlns:a16="http://schemas.microsoft.com/office/drawing/2014/main" id="{99E590BD-E958-7DEB-3849-43D4D3B0FB3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39" y="2895226"/>
            <a:ext cx="812800" cy="812800"/>
          </a:xfrm>
          <a:prstGeom prst="rect">
            <a:avLst/>
          </a:prstGeom>
        </p:spPr>
      </p:pic>
      <p:pic>
        <p:nvPicPr>
          <p:cNvPr id="17" name="Common Loon 2 Pair tremelo">
            <a:hlinkClick r:id="" action="ppaction://media"/>
            <a:extLst>
              <a:ext uri="{FF2B5EF4-FFF2-40B4-BE49-F238E27FC236}">
                <a16:creationId xmlns:a16="http://schemas.microsoft.com/office/drawing/2014/main" id="{3776E080-A4AE-D5C8-3684-E91BBB63FE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1041" y="3424849"/>
            <a:ext cx="560302" cy="560302"/>
          </a:xfrm>
          <a:prstGeom prst="rect">
            <a:avLst/>
          </a:prstGeom>
        </p:spPr>
      </p:pic>
      <p:pic>
        <p:nvPicPr>
          <p:cNvPr id="18" name="Harlequin Duck 1 Calls">
            <a:hlinkClick r:id="" action="ppaction://media"/>
            <a:extLst>
              <a:ext uri="{FF2B5EF4-FFF2-40B4-BE49-F238E27FC236}">
                <a16:creationId xmlns:a16="http://schemas.microsoft.com/office/drawing/2014/main" id="{AD53BCDB-0676-07C6-0832-3B7FED3C500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3" y="3765544"/>
            <a:ext cx="812800" cy="812800"/>
          </a:xfrm>
          <a:prstGeom prst="rect">
            <a:avLst/>
          </a:prstGeom>
        </p:spPr>
      </p:pic>
      <p:pic>
        <p:nvPicPr>
          <p:cNvPr id="19" name="Rufous Hummingbird 1 Aggressive twittering, chatter and chip notes">
            <a:hlinkClick r:id="" action="ppaction://media"/>
            <a:extLst>
              <a:ext uri="{FF2B5EF4-FFF2-40B4-BE49-F238E27FC236}">
                <a16:creationId xmlns:a16="http://schemas.microsoft.com/office/drawing/2014/main" id="{820EFF47-FFA3-ACF7-E647-375693686ED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6182" y="4600445"/>
            <a:ext cx="812800" cy="81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CCF834-1ECB-AB62-FE13-E10881A927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44326" y="4578344"/>
            <a:ext cx="2005371" cy="24629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5CBDA8-C3A0-9019-EA5E-B8815BCFEDBC}"/>
              </a:ext>
            </a:extLst>
          </p:cNvPr>
          <p:cNvSpPr txBox="1"/>
          <p:nvPr/>
        </p:nvSpPr>
        <p:spPr>
          <a:xfrm>
            <a:off x="3392129" y="722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32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7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6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00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43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27</Words>
  <Application>Microsoft Macintosh PowerPoint</Application>
  <PresentationFormat>Widescreen</PresentationFormat>
  <Paragraphs>12</Paragraphs>
  <Slides>1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7 – Woo!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</dc:title>
  <dc:creator>Kathleen McDade</dc:creator>
  <cp:lastModifiedBy>Kathleen McDade</cp:lastModifiedBy>
  <cp:revision>7</cp:revision>
  <dcterms:created xsi:type="dcterms:W3CDTF">2021-01-15T05:47:07Z</dcterms:created>
  <dcterms:modified xsi:type="dcterms:W3CDTF">2023-03-07T16:02:07Z</dcterms:modified>
</cp:coreProperties>
</file>