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D183-1855-4248-9031-4C3A5376C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26C05-B7BB-2549-BB73-758ECA555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5E84D-0786-0445-8220-CF60F03D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1091-8BEA-CF47-AB53-EED358BF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9980-A508-D144-8FA2-EEF7AAF8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8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066E-62DC-8348-96F0-F5DBD5E0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D738E-85EE-EC48-B630-CEB413889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7A14C-CC9A-3446-99F4-EA3C1914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25BB9-CDAB-C84D-85C8-8814581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E8C62-BEF0-6D4A-8487-87C5B96E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5869A7-23FA-A441-862B-EC78714EE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393FE-FB24-CE40-976E-3D51F44A8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59C7B-9B2A-174A-AEA5-2E784AB9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7BA2-2900-5547-BCDD-C1678575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24F21-053B-F547-A3F2-7542DF17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463B-6428-9A4F-8304-FC889BA5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975A-9EF1-7244-9890-3D67D518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D6E9F-ECB1-F24C-99AE-AB16AAF8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C1699-019F-E846-BC68-77FD4FF9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6865-AEB9-A24E-825C-023C2F28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BBF1-8EDD-5041-AD78-E6A9422B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BA788-7477-4146-AC27-F2A30DF3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34D01-D8CE-DA42-B395-1149A488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7E63-FE1F-0347-BAD7-5724D5F9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A86DD-5A0A-A441-8213-87556E4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7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C2A2-552F-2544-8672-E3D35086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3D62-F16F-D248-B174-264E8C920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2F1BF-5ED8-A244-A43E-62A362E89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BE078-C46F-C942-AFEB-B2551EFC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5AFC9-E63A-FB4C-AF0F-631AAF82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63AF0-2D83-8D42-B963-15AD1853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6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35F6-D5B6-AF45-BE0A-70D2F15D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7C1C9-4077-264E-A59F-769EA0950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B6BF6-7F31-E442-9C84-711A4C366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D102-DA1B-CD4F-892C-6FDA4DCA9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9551F-FFD6-E34A-9600-5BAE5414E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D9A4D-1E32-3C47-857E-D75218E8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E1B8A-3FFA-B54D-A99A-F3E0A9A3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FA417D-DFB0-9A46-A736-DA382F0F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A1AE-9561-F540-9E12-710DF439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764F2-D344-7342-83EC-FFE32EDE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B9DA8-B3B1-5B4C-AAAE-3F793E3D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1EE2D-297D-7141-B2BB-76676C9C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0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AE63B-5DDD-8B47-847C-56D42F04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203DB-DECD-BE46-8A77-30C977D4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5BD7-3E56-7641-ACA0-36430A8F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7EED-5AFB-604A-A5F8-B53B2601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5989-9F57-ED45-97AD-71CE87C7B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58275-F95C-6B41-A3F4-AD2384DC1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D6790-91D3-3148-8BDE-3865C81A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7DA31-D050-CA45-87FC-3DB7E8F4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6DA03-1BFA-5B4C-9EF3-268A7D13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8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61B2-E5A4-214F-956D-C0409809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7A71D-A717-1445-849D-1D8E3ACE0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2B529-D89A-5E49-AA3A-488690C96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BC0E9-C825-7C4C-AE8E-3E5C632D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D37DC-2099-DE41-A391-C6684736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918C0-9688-D647-8FB9-5406FEB7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2CE1D-DAB3-1E48-9BFB-1E7A9159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CE10-5167-E34D-8BFE-D3BC8B77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5CB49-64B2-C443-B8F5-9B8C6B59E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F4E1-6922-DC4F-AD57-35D8C4910891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08BED-713F-944B-99A7-BB71AD8F2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E724C-2838-5F4A-9132-13AD2093E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803B-A677-774E-BCDC-8BCCA56B8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png"/><Relationship Id="rId28" Type="http://schemas.openxmlformats.org/officeDocument/2006/relationships/image" Target="../media/image11.tiff"/><Relationship Id="rId10" Type="http://schemas.openxmlformats.org/officeDocument/2006/relationships/audio" Target="../media/media5.mp3"/><Relationship Id="rId19" Type="http://schemas.openxmlformats.org/officeDocument/2006/relationships/image" Target="../media/image2.tiff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263545">
            <a:off x="8684537" y="342585"/>
            <a:ext cx="3434449" cy="3091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/>
          <a:lstStyle/>
          <a:p>
            <a:r>
              <a:rPr lang="en-US" dirty="0"/>
              <a:t>Week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2751"/>
            <a:ext cx="8596668" cy="5174166"/>
          </a:xfrm>
        </p:spPr>
        <p:txBody>
          <a:bodyPr>
            <a:normAutofit/>
          </a:bodyPr>
          <a:lstStyle/>
          <a:p>
            <a:r>
              <a:rPr lang="en-US" sz="3200" dirty="0"/>
              <a:t>Hairy Woodpecker</a:t>
            </a:r>
          </a:p>
          <a:p>
            <a:pPr lvl="1"/>
            <a:r>
              <a:rPr lang="en-US" sz="2800" i="1" dirty="0" err="1">
                <a:solidFill>
                  <a:schemeClr val="accent6"/>
                </a:solidFill>
              </a:rPr>
              <a:t>Dryobates</a:t>
            </a:r>
            <a:r>
              <a:rPr lang="en-US" sz="2800" i="1" dirty="0">
                <a:solidFill>
                  <a:schemeClr val="accent6"/>
                </a:solidFill>
              </a:rPr>
              <a:t> </a:t>
            </a:r>
            <a:r>
              <a:rPr lang="en-US" sz="2800" i="1" dirty="0" err="1">
                <a:solidFill>
                  <a:schemeClr val="accent6"/>
                </a:solidFill>
              </a:rPr>
              <a:t>villosus</a:t>
            </a:r>
            <a:endParaRPr lang="en-US" sz="2800" i="1" dirty="0">
              <a:solidFill>
                <a:schemeClr val="accent6"/>
              </a:solidFill>
            </a:endParaRPr>
          </a:p>
          <a:p>
            <a:r>
              <a:rPr lang="en-US" sz="3200" dirty="0"/>
              <a:t>Downy Woodpecker</a:t>
            </a:r>
          </a:p>
          <a:p>
            <a:pPr lvl="1"/>
            <a:r>
              <a:rPr lang="en-US" sz="2800" i="1" dirty="0" err="1">
                <a:solidFill>
                  <a:schemeClr val="accent6"/>
                </a:solidFill>
              </a:rPr>
              <a:t>Dryobates</a:t>
            </a:r>
            <a:r>
              <a:rPr lang="en-US" sz="2800" i="1" dirty="0">
                <a:solidFill>
                  <a:schemeClr val="accent6"/>
                </a:solidFill>
              </a:rPr>
              <a:t> </a:t>
            </a:r>
            <a:r>
              <a:rPr lang="en-US" sz="2800" i="1" dirty="0" err="1">
                <a:solidFill>
                  <a:schemeClr val="accent6"/>
                </a:solidFill>
              </a:rPr>
              <a:t>pubescens</a:t>
            </a:r>
            <a:endParaRPr lang="en-US" sz="2800" i="1" dirty="0">
              <a:solidFill>
                <a:schemeClr val="accent6"/>
              </a:solidFill>
            </a:endParaRPr>
          </a:p>
          <a:p>
            <a:r>
              <a:rPr lang="en-US" sz="3200" dirty="0"/>
              <a:t>Snowy owl</a:t>
            </a:r>
          </a:p>
          <a:p>
            <a:pPr lvl="1"/>
            <a:r>
              <a:rPr lang="en-US" sz="2800" i="1" dirty="0">
                <a:solidFill>
                  <a:schemeClr val="accent6"/>
                </a:solidFill>
              </a:rPr>
              <a:t>Bubo </a:t>
            </a:r>
            <a:r>
              <a:rPr lang="en-US" sz="2800" i="1" dirty="0" err="1">
                <a:solidFill>
                  <a:schemeClr val="accent6"/>
                </a:solidFill>
              </a:rPr>
              <a:t>scandiacus</a:t>
            </a:r>
            <a:endParaRPr lang="en-US" sz="2800" i="1" dirty="0">
              <a:solidFill>
                <a:schemeClr val="accent6"/>
              </a:solidFill>
            </a:endParaRPr>
          </a:p>
          <a:p>
            <a:r>
              <a:rPr lang="en-US" sz="3200" dirty="0"/>
              <a:t>American robin</a:t>
            </a:r>
          </a:p>
          <a:p>
            <a:pPr lvl="1"/>
            <a:r>
              <a:rPr lang="en-US" sz="2800" i="1" dirty="0" err="1">
                <a:solidFill>
                  <a:schemeClr val="accent6"/>
                </a:solidFill>
              </a:rPr>
              <a:t>Turdus</a:t>
            </a:r>
            <a:r>
              <a:rPr lang="en-US" sz="2800" i="1" dirty="0">
                <a:solidFill>
                  <a:schemeClr val="accent6"/>
                </a:solidFill>
              </a:rPr>
              <a:t> </a:t>
            </a:r>
            <a:r>
              <a:rPr lang="en-US" sz="2800" i="1" dirty="0" err="1">
                <a:solidFill>
                  <a:schemeClr val="accent6"/>
                </a:solidFill>
              </a:rPr>
              <a:t>migratorius</a:t>
            </a:r>
            <a:endParaRPr lang="en-US" sz="2800" i="1" dirty="0">
              <a:solidFill>
                <a:schemeClr val="accent6"/>
              </a:solidFill>
            </a:endParaRPr>
          </a:p>
          <a:p>
            <a:r>
              <a:rPr lang="en-US" sz="3200" dirty="0"/>
              <a:t>Mallard</a:t>
            </a:r>
          </a:p>
          <a:p>
            <a:pPr lvl="1"/>
            <a:r>
              <a:rPr lang="en-US" sz="2800" i="1" dirty="0" err="1">
                <a:solidFill>
                  <a:schemeClr val="accent6"/>
                </a:solidFill>
              </a:rPr>
              <a:t>Anas</a:t>
            </a:r>
            <a:r>
              <a:rPr lang="en-US" sz="2800" i="1" dirty="0">
                <a:solidFill>
                  <a:schemeClr val="accent6"/>
                </a:solidFill>
              </a:rPr>
              <a:t> </a:t>
            </a:r>
            <a:r>
              <a:rPr lang="en-US" sz="2800" i="1" dirty="0" err="1">
                <a:solidFill>
                  <a:schemeClr val="accent6"/>
                </a:solidFill>
              </a:rPr>
              <a:t>platyrhynchos</a:t>
            </a:r>
            <a:endParaRPr lang="en-US" sz="2800" i="1" dirty="0">
              <a:solidFill>
                <a:schemeClr val="accent6"/>
              </a:solidFill>
            </a:endParaRP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8013298">
            <a:off x="6765947" y="-87728"/>
            <a:ext cx="3356029" cy="234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89169" y="0"/>
            <a:ext cx="2732717" cy="301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91928" y="100073"/>
            <a:ext cx="2550491" cy="269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751124">
            <a:off x="7252094" y="-249619"/>
            <a:ext cx="2383735" cy="2533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1973" y="3927814"/>
            <a:ext cx="3505127" cy="222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0152108">
            <a:off x="9590520" y="417986"/>
            <a:ext cx="2459383" cy="2746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01290" y="3828940"/>
            <a:ext cx="3107076" cy="2925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01625" y="3056733"/>
            <a:ext cx="4127500" cy="2247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08267" y="4925065"/>
            <a:ext cx="3192033" cy="21215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77936" y="2946280"/>
            <a:ext cx="3217826" cy="3807760"/>
          </a:xfrm>
          <a:prstGeom prst="rect">
            <a:avLst/>
          </a:prstGeom>
        </p:spPr>
      </p:pic>
      <p:pic>
        <p:nvPicPr>
          <p:cNvPr id="17" name="Hairy Woodpecker 4 D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08624" y="1791407"/>
            <a:ext cx="608012" cy="608012"/>
          </a:xfrm>
          <a:prstGeom prst="rect">
            <a:avLst/>
          </a:prstGeom>
        </p:spPr>
      </p:pic>
      <p:pic>
        <p:nvPicPr>
          <p:cNvPr id="18" name="Downy Woodpecker 2 Dru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08624" y="2808075"/>
            <a:ext cx="608012" cy="608012"/>
          </a:xfrm>
          <a:prstGeom prst="rect">
            <a:avLst/>
          </a:prstGeom>
        </p:spPr>
      </p:pic>
      <p:pic>
        <p:nvPicPr>
          <p:cNvPr id="19" name="Downy Woodpecker 1 Pic calls and whinny call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42159" y="2274208"/>
            <a:ext cx="812800" cy="812800"/>
          </a:xfrm>
          <a:prstGeom prst="rect">
            <a:avLst/>
          </a:prstGeom>
        </p:spPr>
      </p:pic>
      <p:pic>
        <p:nvPicPr>
          <p:cNvPr id="20" name="Hairy Woodpecker 1 Pic calls with tappi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45855" y="1230779"/>
            <a:ext cx="812800" cy="812800"/>
          </a:xfrm>
          <a:prstGeom prst="rect">
            <a:avLst/>
          </a:prstGeom>
        </p:spPr>
      </p:pic>
      <p:pic>
        <p:nvPicPr>
          <p:cNvPr id="21" name="Snowy Owl 1 Hooting call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32908" y="3261067"/>
            <a:ext cx="812800" cy="812800"/>
          </a:xfrm>
          <a:prstGeom prst="rect">
            <a:avLst/>
          </a:prstGeom>
        </p:spPr>
      </p:pic>
      <p:pic>
        <p:nvPicPr>
          <p:cNvPr id="22" name="Snowy Owl 2 Mewing whistl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99334" y="3860159"/>
            <a:ext cx="594692" cy="594692"/>
          </a:xfrm>
          <a:prstGeom prst="rect">
            <a:avLst/>
          </a:prstGeom>
        </p:spPr>
      </p:pic>
      <p:pic>
        <p:nvPicPr>
          <p:cNvPr id="23" name="American Robin 1 Song and call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57902" y="4312100"/>
            <a:ext cx="812800" cy="812800"/>
          </a:xfrm>
          <a:prstGeom prst="rect">
            <a:avLst/>
          </a:prstGeom>
        </p:spPr>
      </p:pic>
      <p:pic>
        <p:nvPicPr>
          <p:cNvPr id="24" name="Mallard 2 Female quacks in flight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18610" y="53081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8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701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38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11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9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00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514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17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Widescreen</PresentationFormat>
  <Paragraphs>11</Paragraphs>
  <Slides>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Week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</dc:title>
  <dc:creator>Kathleen McDade</dc:creator>
  <cp:lastModifiedBy>Kathleen McDade</cp:lastModifiedBy>
  <cp:revision>1</cp:revision>
  <dcterms:created xsi:type="dcterms:W3CDTF">2021-01-15T05:45:51Z</dcterms:created>
  <dcterms:modified xsi:type="dcterms:W3CDTF">2021-01-15T05:46:10Z</dcterms:modified>
</cp:coreProperties>
</file>