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952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8111-CE48-464F-B917-705D2CF2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6274D-7ADB-2946-9C09-2CC3A03D7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27430-E92F-6C49-A9B5-DBC881F0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D9507-5C1F-D149-B9DC-9D62FCFF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51BE7-BA49-9841-949D-78CB03DA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0348-B3F8-B943-BB6E-3A5D1EF9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FD0C5-7E16-7F4E-8FE4-F5D75F59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FEB5B-62A4-7940-8C65-E9445AF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04266-5877-B242-A83D-1D8D8EC6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BF2D-B60E-3B4B-8538-DA985CA9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6B115-984B-1F4D-92C4-E7B201377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439DB-7EE9-2A44-BC3A-721BB1554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E811-550A-4641-B1B9-518E8CEE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6C25-C597-1449-8CBA-66DC63BD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6519F-033A-6A4F-8687-2A3FC6F8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BF5E-23E5-3648-90EC-089AC51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A227-4E2A-C342-83C4-E9AEB04E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48A0-01B3-1B41-B73B-59682825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D206-8A0D-BB40-B3C6-8716B697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6D47-2625-0A4B-90C6-863AD973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C3E9-2DFF-874B-A3C7-D9E66D83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376B-DDD2-8B45-8FD5-FE7FDB01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046CA-8B39-F546-9FFF-24A7DDB7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AC745-7BE3-FC49-9C55-D58CD0B7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C9B3-51E4-9E48-9AE1-53CD10C3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23B-98E7-DF48-9B13-2B82B6D9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D76E-E3F2-9649-B19A-84CF1549B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3C7B6-8C4E-B24A-BEBB-939DA742B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BC88-FD8E-5A46-94EE-03C5DC5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E8278-0E8E-8147-97E4-227C2849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0231B-D2A9-054A-BA7A-4716CC85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4741-3037-B24A-834E-1208D9AF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068CC-B02D-3140-A21F-829FA2DE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A7E5C-94A6-2345-A853-7ABBA3BB7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8BA30-7CE0-AD4C-B2CB-655DEDDE2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9E770-54E4-0042-994D-1D362E4A7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C5681-6E7C-0B48-A226-4FE8DC06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B3D61-EBE6-6245-BDFB-90CDDCA3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52857-7660-CA43-9F36-3DBD4D62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59DF-54D2-634F-B1B2-46978740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D644E-1E0E-5D4D-9595-CA829C94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65B3E-75B9-5449-8707-BB41D23B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0C0E4-2A10-664B-BF6B-76FFD253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C77B0-2BC3-5B4C-B177-2FFC94F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556B7-4E0E-9840-B92B-7DFB0F4F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4205A-CFDB-164C-BE0D-2E3BB9CC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E5E5-94F3-524B-86A0-EF1F552A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ABD0B-F52B-4C4E-904A-D9A62612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4AC18-A5F2-864A-86F3-477E0074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F05AC-4F67-784E-968A-7093B85B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482DF-BB89-F74B-AB19-0B3C60CD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DD2A-352B-2941-A145-C628EB8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7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6428-69E0-B84D-85F9-4D287B06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E732-CD72-DF42-9628-CE0C5BA61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EBE7E-9DB4-2146-BC7C-14F1375D2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69C79-9F99-514A-9F8C-8B16CCE5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EF44-3BF4-9443-BF15-1236F868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F8A87-92C6-6A4E-8FC4-EF6759E3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FB647-58B2-5446-B00A-1D458EC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0B897-96C7-004E-8FAB-A71EA8A58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C7239-762E-1344-8840-9E02C3AB7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8D5C-ECB9-5547-9BD4-D7411E92B5F7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D413D-51B0-7946-B3FC-B3F571AF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65D08-CF32-AF4C-A8BA-4C997B0E3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019F-8BFA-9D48-A410-649AC4AA8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tif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tiff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tif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tiff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151"/>
          </a:xfrm>
        </p:spPr>
        <p:txBody>
          <a:bodyPr/>
          <a:lstStyle/>
          <a:p>
            <a:r>
              <a:rPr lang="en-US" dirty="0"/>
              <a:t>Week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751"/>
            <a:ext cx="8596668" cy="5174166"/>
          </a:xfrm>
        </p:spPr>
        <p:txBody>
          <a:bodyPr>
            <a:normAutofit/>
          </a:bodyPr>
          <a:lstStyle/>
          <a:p>
            <a:r>
              <a:rPr lang="en-US" sz="3200" dirty="0"/>
              <a:t>Gyrfalcon</a:t>
            </a:r>
          </a:p>
          <a:p>
            <a:pPr lvl="1"/>
            <a:r>
              <a:rPr lang="en-US" sz="2800" i="1" dirty="0">
                <a:solidFill>
                  <a:schemeClr val="accent6"/>
                </a:solidFill>
              </a:rPr>
              <a:t>Falco </a:t>
            </a:r>
            <a:r>
              <a:rPr lang="en-US" sz="2800" i="1" dirty="0" err="1">
                <a:solidFill>
                  <a:schemeClr val="accent6"/>
                </a:solidFill>
              </a:rPr>
              <a:t>rusticulous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Black-billed magpie</a:t>
            </a:r>
          </a:p>
          <a:p>
            <a:pPr lvl="1"/>
            <a:r>
              <a:rPr lang="en-US" sz="2800" i="1" dirty="0">
                <a:solidFill>
                  <a:schemeClr val="accent6"/>
                </a:solidFill>
              </a:rPr>
              <a:t>Pica </a:t>
            </a:r>
            <a:r>
              <a:rPr lang="en-US" sz="2800" i="1" dirty="0" err="1">
                <a:solidFill>
                  <a:schemeClr val="accent6"/>
                </a:solidFill>
              </a:rPr>
              <a:t>hudsonia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Willow ptarmigan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Lagopus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lagopus</a:t>
            </a:r>
            <a:endParaRPr lang="en-US" sz="2800" i="1" dirty="0">
              <a:solidFill>
                <a:schemeClr val="accent6"/>
              </a:solidFill>
            </a:endParaRPr>
          </a:p>
          <a:p>
            <a:r>
              <a:rPr lang="en-US" sz="3200" dirty="0"/>
              <a:t>Spruce grouse</a:t>
            </a:r>
          </a:p>
          <a:p>
            <a:pPr marL="742950" lvl="2" indent="-342900"/>
            <a:r>
              <a:rPr lang="en-US" sz="2800" i="1" dirty="0" err="1">
                <a:solidFill>
                  <a:schemeClr val="accent6"/>
                </a:solidFill>
              </a:rPr>
              <a:t>Falcipennis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canadensis</a:t>
            </a:r>
            <a:endParaRPr lang="en-US" sz="3000" dirty="0"/>
          </a:p>
          <a:p>
            <a:r>
              <a:rPr lang="en-US" sz="3200" dirty="0"/>
              <a:t>Boreal owl</a:t>
            </a:r>
          </a:p>
          <a:p>
            <a:pPr lvl="1"/>
            <a:r>
              <a:rPr lang="en-US" sz="2800" i="1" dirty="0" err="1">
                <a:solidFill>
                  <a:schemeClr val="accent6"/>
                </a:solidFill>
              </a:rPr>
              <a:t>Aegolius</a:t>
            </a:r>
            <a:r>
              <a:rPr lang="en-US" sz="2800" i="1" dirty="0">
                <a:solidFill>
                  <a:schemeClr val="accent6"/>
                </a:solidFill>
              </a:rPr>
              <a:t> </a:t>
            </a:r>
            <a:r>
              <a:rPr lang="en-US" sz="2800" i="1" dirty="0" err="1">
                <a:solidFill>
                  <a:schemeClr val="accent6"/>
                </a:solidFill>
              </a:rPr>
              <a:t>funereus</a:t>
            </a:r>
            <a:endParaRPr lang="en-US" sz="2800" i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23929">
            <a:off x="9051296" y="4325034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49365">
            <a:off x="4568070" y="376259"/>
            <a:ext cx="4571691" cy="342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447224">
            <a:off x="8432088" y="1112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989542">
            <a:off x="5332648" y="3969834"/>
            <a:ext cx="3289300" cy="246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0031" y="2027534"/>
            <a:ext cx="3289300" cy="2463800"/>
          </a:xfrm>
          <a:prstGeom prst="rect">
            <a:avLst/>
          </a:prstGeom>
        </p:spPr>
      </p:pic>
      <p:pic>
        <p:nvPicPr>
          <p:cNvPr id="11" name="Gyrfalcon 1 Wails by p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1195986"/>
            <a:ext cx="812800" cy="812800"/>
          </a:xfrm>
          <a:prstGeom prst="rect">
            <a:avLst/>
          </a:prstGeom>
        </p:spPr>
      </p:pic>
      <p:pic>
        <p:nvPicPr>
          <p:cNvPr id="12" name="Black-billed Magpie 1 Call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854" y="2188772"/>
            <a:ext cx="812800" cy="812800"/>
          </a:xfrm>
          <a:prstGeom prst="rect">
            <a:avLst/>
          </a:prstGeom>
        </p:spPr>
      </p:pic>
      <p:pic>
        <p:nvPicPr>
          <p:cNvPr id="13" name="Willow Ptarmigan 1 Call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3243402"/>
            <a:ext cx="812800" cy="812800"/>
          </a:xfrm>
          <a:prstGeom prst="rect">
            <a:avLst/>
          </a:prstGeom>
        </p:spPr>
      </p:pic>
      <p:pic>
        <p:nvPicPr>
          <p:cNvPr id="14" name="Spruce Grouse 1 Call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3090" y="4246207"/>
            <a:ext cx="812800" cy="812800"/>
          </a:xfrm>
          <a:prstGeom prst="rect">
            <a:avLst/>
          </a:prstGeom>
        </p:spPr>
      </p:pic>
      <p:pic>
        <p:nvPicPr>
          <p:cNvPr id="15" name="Boreal Owl 1 So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5256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00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51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97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6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5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Macintosh PowerPoint</Application>
  <PresentationFormat>Widescreen</PresentationFormat>
  <Paragraphs>11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Week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dc:creator>Kathleen McDade</dc:creator>
  <cp:lastModifiedBy>Kathleen McDade</cp:lastModifiedBy>
  <cp:revision>1</cp:revision>
  <dcterms:created xsi:type="dcterms:W3CDTF">2021-01-15T05:45:18Z</dcterms:created>
  <dcterms:modified xsi:type="dcterms:W3CDTF">2021-02-08T17:27:08Z</dcterms:modified>
</cp:coreProperties>
</file>