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/>
    <p:restoredTop sz="95952"/>
  </p:normalViewPr>
  <p:slideViewPr>
    <p:cSldViewPr snapToGrid="0" snapToObjects="1">
      <p:cViewPr>
        <p:scale>
          <a:sx n="106" d="100"/>
          <a:sy n="106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18D1-EBBD-9040-A77B-BA5EDBCE6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FFE7E-C8D9-EC41-850C-2B2C0756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9F61-E223-B24A-A4AA-B50DC100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AC82-AAE2-0345-AE24-FA9C8F86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99BD-DAD7-6649-A349-D93DC039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0222-7501-0B4E-857F-CD86F600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5C1F7-7EB1-CD4B-827D-3296481F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9302-54D4-024D-B6D2-FF9ECB2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3B37A-4F4D-7145-A10E-742AE20F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D6C9-D0BB-5149-9026-FCC96FBA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74D19-3EF8-374F-B905-9785007C5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6918E-4F03-474D-806E-A5DACA7A9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1BD5-A248-8A44-B878-7F384388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AB7F-4000-B44F-AC6C-860CAB84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F937-2AA6-2849-A065-5B93CFD0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8849-576F-964A-B515-FB33ABFC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3C35-0ADC-E44A-B940-DB092AD1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776F-1D68-304F-A41E-C5131055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F8BBB-3791-3B4B-8295-D9D612CB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4D51-2203-F240-8108-FA09213F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4008-FEE6-3E46-829E-299FC1F7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83EC6-A386-9040-AC52-60DCAA97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7CF18-E462-514E-8A4D-22EFB781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75C7C-7267-4642-BF51-95BD77D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01D9B-4EA3-A44B-AEE6-F48EDD47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D890-139A-464F-A3D9-578C2E99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9E19-4E0D-164F-AFC6-73B07DCA5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533A4-A686-DB48-92EA-011169CD6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E4519-8EC0-5248-994D-8B4ADD98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98C56-0742-2A42-BFAA-0EBA3233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50DDF-124F-7E4D-915E-2365C004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4449-135F-BC4A-96B8-1C778308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4613A-D98A-534F-9169-33279BEA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00FFD-4E91-DD41-ADDD-DADED7E4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52035-F65D-074E-905B-8C3E8EB4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BB2A6-8CEC-0E47-BB0D-151C3FC68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3EF69-4AC2-0F4C-B72F-2D13CC88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8F964-434D-6845-96C6-8C4FFAAF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AC11C-050C-A64F-988C-ADCE6DB1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DC1A-0EC0-5A41-9863-CB6E29B1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E8B51-E495-3148-BF5F-C61BCBD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AD88A-6797-C042-A599-399D36FE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5AAAD-FEC4-B049-AC03-25E6473D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DC5BB-349C-1A42-8838-8FA028EF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C1B2E-4049-4443-AEF1-4C24A348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F5E1B-2A03-5B48-856C-0BA4DBC2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587A-4A24-4645-BF8B-F652DDE6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F085-E400-8F45-B36C-18FAB144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FDB53-17BA-4A4D-8F68-EE4DA1FD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F0C00-AF6C-624E-8D2B-1BA2AD81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4A1E9-FE82-8349-BCD8-9D5A068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F03F-F2B8-1045-8DDE-7728D6C2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6C9D-4394-3045-9255-F957D25D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4944A-1CE4-1E4E-8330-7B3B4BED8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1591-E515-554C-9FE6-EDF356E0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62D91-44DD-A34F-88E0-99161AF1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26F54-504C-9742-A438-2DC1A071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8C733-6C96-7B49-B2E3-CF5442C5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3E273-75E4-4C4D-BE72-4EB072C0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984AB-1558-5B47-91D0-3C723FF3E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10F8-11B8-5744-9805-8D0EF138E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2CC3-D603-6448-AAF1-FEEA26018F4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6464A-B211-994D-A6E8-88353E7C3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3944D-1D35-8347-AEA5-0910F7890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2579-38A7-D24B-BA60-D1A6B80CB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tif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tiff"/><Relationship Id="rId2" Type="http://schemas.openxmlformats.org/officeDocument/2006/relationships/audio" Target="../media/media1.mp3"/><Relationship Id="rId16" Type="http://schemas.openxmlformats.org/officeDocument/2006/relationships/image" Target="../media/image3.tif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tiff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/>
          <a:lstStyle/>
          <a:p>
            <a:r>
              <a:rPr lang="en-US" dirty="0"/>
              <a:t>Week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751"/>
            <a:ext cx="8596668" cy="5174166"/>
          </a:xfrm>
        </p:spPr>
        <p:txBody>
          <a:bodyPr>
            <a:normAutofit/>
          </a:bodyPr>
          <a:lstStyle/>
          <a:p>
            <a:r>
              <a:rPr lang="en-US" sz="3200" dirty="0"/>
              <a:t>Ruffed Grouse</a:t>
            </a:r>
          </a:p>
          <a:p>
            <a:pPr lvl="1"/>
            <a:r>
              <a:rPr lang="en-US" sz="3000" i="1" dirty="0" err="1">
                <a:solidFill>
                  <a:schemeClr val="accent6"/>
                </a:solidFill>
              </a:rPr>
              <a:t>Bonasa</a:t>
            </a:r>
            <a:r>
              <a:rPr lang="en-US" sz="3000" i="1" dirty="0">
                <a:solidFill>
                  <a:schemeClr val="accent6"/>
                </a:solidFill>
              </a:rPr>
              <a:t> </a:t>
            </a:r>
            <a:r>
              <a:rPr lang="en-US" sz="3000" i="1" dirty="0" err="1">
                <a:solidFill>
                  <a:schemeClr val="accent6"/>
                </a:solidFill>
              </a:rPr>
              <a:t>umbellus</a:t>
            </a:r>
            <a:endParaRPr lang="en-US" sz="3000" i="1" dirty="0">
              <a:solidFill>
                <a:schemeClr val="accent6"/>
              </a:solidFill>
            </a:endParaRPr>
          </a:p>
          <a:p>
            <a:r>
              <a:rPr lang="en-US" sz="3200" dirty="0"/>
              <a:t>Northern flicker</a:t>
            </a:r>
          </a:p>
          <a:p>
            <a:pPr lvl="1"/>
            <a:r>
              <a:rPr lang="en-US" sz="3000" i="1" dirty="0" err="1">
                <a:solidFill>
                  <a:schemeClr val="accent6"/>
                </a:solidFill>
              </a:rPr>
              <a:t>Colaptes</a:t>
            </a:r>
            <a:r>
              <a:rPr lang="en-US" sz="3000" i="1" dirty="0">
                <a:solidFill>
                  <a:schemeClr val="accent6"/>
                </a:solidFill>
              </a:rPr>
              <a:t> </a:t>
            </a:r>
            <a:r>
              <a:rPr lang="en-US" sz="3000" i="1" dirty="0" err="1">
                <a:solidFill>
                  <a:schemeClr val="accent6"/>
                </a:solidFill>
              </a:rPr>
              <a:t>auratus</a:t>
            </a:r>
            <a:endParaRPr lang="en-US" sz="3000" i="1" dirty="0">
              <a:solidFill>
                <a:schemeClr val="accent6"/>
              </a:solidFill>
            </a:endParaRPr>
          </a:p>
          <a:p>
            <a:r>
              <a:rPr lang="en-US" sz="3200" dirty="0"/>
              <a:t>Bald eagle</a:t>
            </a:r>
          </a:p>
          <a:p>
            <a:pPr lvl="1"/>
            <a:r>
              <a:rPr lang="en-US" sz="3000" i="1" dirty="0" err="1">
                <a:solidFill>
                  <a:schemeClr val="accent6"/>
                </a:solidFill>
              </a:rPr>
              <a:t>Haliaeetus</a:t>
            </a:r>
            <a:r>
              <a:rPr lang="en-US" sz="3000" i="1" dirty="0">
                <a:solidFill>
                  <a:schemeClr val="accent6"/>
                </a:solidFill>
              </a:rPr>
              <a:t> </a:t>
            </a:r>
            <a:r>
              <a:rPr lang="en-US" sz="3000" i="1" dirty="0" err="1">
                <a:solidFill>
                  <a:schemeClr val="accent6"/>
                </a:solidFill>
              </a:rPr>
              <a:t>leucocephalus</a:t>
            </a:r>
            <a:endParaRPr lang="en-US" sz="3000" i="1" dirty="0">
              <a:solidFill>
                <a:schemeClr val="accent6"/>
              </a:solidFill>
            </a:endParaRPr>
          </a:p>
          <a:p>
            <a:r>
              <a:rPr lang="en-US" sz="3200" dirty="0"/>
              <a:t>American dipper</a:t>
            </a:r>
          </a:p>
          <a:p>
            <a:pPr lvl="1"/>
            <a:r>
              <a:rPr lang="en-US" sz="3000" i="1" dirty="0" err="1">
                <a:solidFill>
                  <a:schemeClr val="accent6"/>
                </a:solidFill>
              </a:rPr>
              <a:t>Cinclus</a:t>
            </a:r>
            <a:r>
              <a:rPr lang="en-US" sz="3000" i="1" dirty="0">
                <a:solidFill>
                  <a:schemeClr val="accent6"/>
                </a:solidFill>
              </a:rPr>
              <a:t> </a:t>
            </a:r>
            <a:r>
              <a:rPr lang="en-US" sz="3000" i="1" dirty="0" err="1">
                <a:solidFill>
                  <a:schemeClr val="accent6"/>
                </a:solidFill>
              </a:rPr>
              <a:t>mexicanus</a:t>
            </a:r>
            <a:endParaRPr lang="en-US" sz="3000" i="1" dirty="0">
              <a:solidFill>
                <a:schemeClr val="accent6"/>
              </a:solidFill>
            </a:endParaRPr>
          </a:p>
          <a:p>
            <a:r>
              <a:rPr lang="en-US" sz="3200" dirty="0"/>
              <a:t>American tree sparrow</a:t>
            </a:r>
          </a:p>
          <a:p>
            <a:pPr lvl="1"/>
            <a:r>
              <a:rPr lang="en-US" sz="3000" i="1" dirty="0" err="1">
                <a:solidFill>
                  <a:schemeClr val="accent6"/>
                </a:solidFill>
              </a:rPr>
              <a:t>Spizelloides</a:t>
            </a:r>
            <a:r>
              <a:rPr lang="en-US" sz="3000" i="1" dirty="0">
                <a:solidFill>
                  <a:schemeClr val="accent6"/>
                </a:solidFill>
              </a:rPr>
              <a:t> </a:t>
            </a:r>
            <a:r>
              <a:rPr lang="en-US" sz="3000" i="1" dirty="0" err="1">
                <a:solidFill>
                  <a:schemeClr val="accent6"/>
                </a:solidFill>
              </a:rPr>
              <a:t>arborea</a:t>
            </a:r>
            <a:endParaRPr lang="en-US" sz="3000" i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5742" y="232199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17719">
            <a:off x="5945696" y="2502072"/>
            <a:ext cx="3429000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256935">
            <a:off x="8971746" y="2843506"/>
            <a:ext cx="3080407" cy="2307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852173">
            <a:off x="5917625" y="4860885"/>
            <a:ext cx="39243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978661">
            <a:off x="4629150" y="67548"/>
            <a:ext cx="4006504" cy="2509158"/>
          </a:xfrm>
          <a:prstGeom prst="rect">
            <a:avLst/>
          </a:prstGeom>
        </p:spPr>
      </p:pic>
      <p:pic>
        <p:nvPicPr>
          <p:cNvPr id="11" name="Ruffed Grouse 1 Dru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0" y="1166928"/>
            <a:ext cx="812800" cy="812800"/>
          </a:xfrm>
          <a:prstGeom prst="rect">
            <a:avLst/>
          </a:prstGeom>
        </p:spPr>
      </p:pic>
      <p:pic>
        <p:nvPicPr>
          <p:cNvPr id="12" name="Northern Flicker 1 Kik-kik cal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7733" y="2130656"/>
            <a:ext cx="812800" cy="812800"/>
          </a:xfrm>
          <a:prstGeom prst="rect">
            <a:avLst/>
          </a:prstGeom>
        </p:spPr>
      </p:pic>
      <p:pic>
        <p:nvPicPr>
          <p:cNvPr id="13" name="Northern Flicker 3 Dru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6210" y="2805575"/>
            <a:ext cx="454025" cy="454025"/>
          </a:xfrm>
          <a:prstGeom prst="rect">
            <a:avLst/>
          </a:prstGeom>
        </p:spPr>
      </p:pic>
      <p:pic>
        <p:nvPicPr>
          <p:cNvPr id="14" name="Bald Eagle 1 Call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0" y="3184371"/>
            <a:ext cx="812800" cy="812800"/>
          </a:xfrm>
          <a:prstGeom prst="rect">
            <a:avLst/>
          </a:prstGeom>
        </p:spPr>
      </p:pic>
      <p:pic>
        <p:nvPicPr>
          <p:cNvPr id="15" name="American Dipper 1 So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9578" y="4057844"/>
            <a:ext cx="812800" cy="812800"/>
          </a:xfrm>
          <a:prstGeom prst="rect">
            <a:avLst/>
          </a:prstGeom>
        </p:spPr>
      </p:pic>
      <p:pic>
        <p:nvPicPr>
          <p:cNvPr id="16" name="American Tree Sparrow 1 So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2861" y="50279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3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3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0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3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55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7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23</Words>
  <Application>Microsoft Macintosh PowerPoint</Application>
  <PresentationFormat>Widescreen</PresentationFormat>
  <Paragraphs>11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</dc:title>
  <dc:creator>Kathleen McDade</dc:creator>
  <cp:lastModifiedBy>Kathleen McDade</cp:lastModifiedBy>
  <cp:revision>1</cp:revision>
  <dcterms:created xsi:type="dcterms:W3CDTF">2021-01-15T05:44:43Z</dcterms:created>
  <dcterms:modified xsi:type="dcterms:W3CDTF">2021-02-01T16:26:16Z</dcterms:modified>
</cp:coreProperties>
</file>