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952"/>
  </p:normalViewPr>
  <p:slideViewPr>
    <p:cSldViewPr snapToGrid="0" snapToObjects="1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B54A-2A87-CF45-AFCC-764245697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D230E-C5CD-824C-AB30-F37CE888E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71065-4BB9-9F4C-99E3-9EE86345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65EDA-5ECE-9045-8B6D-EDCC6CB7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40465-7B9B-0B40-9B90-32836F0D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6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109C-8B1B-4B4E-A215-A437625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F5176-1D19-C749-9F95-6AE617DC9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40ECB-F823-5944-9BBE-4C53EF8A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DA59B-A9AA-2646-A12B-D28C33E1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0AAA-F4ED-AF4E-AFB0-BBEAC075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7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29FE5-CCCD-5449-9628-C29B8ED50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BDB14-632F-AD47-AD86-06E4F1B07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26A8F-CAD1-F54F-8D49-3EDC20F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2321F-A1FC-6943-8C39-2D71A2C6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241B-EA30-7E4C-935D-B6FEF26C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1C5A-390D-AC4D-839D-6F220F43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9E25B-7BB0-DA49-8E5C-14EB845E4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D80A-112D-A34D-AE6A-B0D7EA4C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B2E0D-D8FB-9E4B-BB2C-E5E6B426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43CD5-FEFE-EE4F-98ED-1EBC54B8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8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D497-4522-6343-8217-E0BECAC0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E1FEC-873A-0749-920A-47A3BBCD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115CF-1C59-C242-A8D6-8872618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D5DFC-FAFE-B941-A91A-F50E505E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0FAD-B9EA-F944-9870-5F6F2F0D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4CE-C7E5-BB4B-9EC1-4C1DAC33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3EF1-DE8D-E64C-86DB-7589A7BE6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99339-767A-F048-94D4-94D342AA8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19F73-0AB4-F24C-91B1-721E5C76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3E493-60B1-EB46-98FC-D24943E1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64009-5963-ED47-A445-80DB26BB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2017-4FC0-9A41-85E1-A19AB6BC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39CB6-EF59-C64E-BC2F-58D7296D8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6C7DD-6299-DA42-8D5B-39A3556B9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AEF8D-077D-1747-A01D-07338A152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3BD0A-F31B-C04C-96A2-E42FE1C2F0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E3A95-AD13-B041-8974-742C9BA1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CCD6FC-13C3-A246-8D09-E46B4037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06A78-6DBF-854C-B04F-650EEEB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A382-A2AC-A34D-BF83-E900ABBB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2F733-3B22-254C-989E-5995FFD02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94058-8CCA-D145-B409-E8D46C32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9291D-A997-2646-9D49-8D0ED142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8494B-8D95-1847-8A86-FE762CDE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E2679-AD14-AC4F-AEF9-87AB2F99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3767-9173-094F-8C12-C710413B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DBB7-3D71-1945-9CFA-44D0F28C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3BB0-EFAF-074D-9817-BA9480322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49042-D8E9-0445-B9C5-053D20813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356D6-C0C5-8F44-97C0-8027FB83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B201D-25BC-FF46-9090-7F63BA2D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A17C2-8A69-244E-8137-9AC156E8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3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21BA-47DA-D149-B6C4-6C2E62C4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2057F-8F9F-6841-AF43-B4026A718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16259-8E5D-404E-9AD2-4D191C4ED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F97EA-DB25-A245-A758-FDF69FC3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E680A-1316-774B-A2A0-5C9F0575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DFC6B-41D3-1D43-9D92-89561225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3E024-77A5-9341-8534-90479017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7FA03-5D3B-364B-B348-86E6B62C5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F83A4-262C-7540-A4AB-E8B9E90B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486C-5C70-8348-9204-B36254213643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F4A7-48C8-8848-95CF-27C163AE7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5A472-2D29-9640-8EF2-E51841CD2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D30F-D87C-B342-B385-EFB126E9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0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tif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tiff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tif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4.tiff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418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Black capped chickadee</a:t>
            </a:r>
          </a:p>
          <a:p>
            <a:pPr lvl="1"/>
            <a:r>
              <a:rPr lang="en-US" dirty="0" err="1"/>
              <a:t>Poecile</a:t>
            </a:r>
            <a:r>
              <a:rPr lang="en-US" dirty="0"/>
              <a:t> </a:t>
            </a:r>
            <a:r>
              <a:rPr lang="en-US" dirty="0" err="1"/>
              <a:t>atricapillus</a:t>
            </a:r>
            <a:endParaRPr lang="en-US" dirty="0"/>
          </a:p>
          <a:p>
            <a:r>
              <a:rPr lang="en-US" sz="2000" dirty="0"/>
              <a:t>Boreal chickadee</a:t>
            </a:r>
          </a:p>
          <a:p>
            <a:pPr lvl="1"/>
            <a:r>
              <a:rPr lang="en-US" dirty="0" err="1"/>
              <a:t>Poecile</a:t>
            </a:r>
            <a:r>
              <a:rPr lang="en-US" dirty="0"/>
              <a:t> </a:t>
            </a:r>
            <a:r>
              <a:rPr lang="en-US" dirty="0" err="1"/>
              <a:t>hudsonicus</a:t>
            </a:r>
            <a:endParaRPr lang="en-US" dirty="0"/>
          </a:p>
          <a:p>
            <a:r>
              <a:rPr lang="en-US" sz="2000" dirty="0"/>
              <a:t>Raven</a:t>
            </a:r>
          </a:p>
          <a:p>
            <a:pPr lvl="1"/>
            <a:r>
              <a:rPr lang="en-US" dirty="0" err="1"/>
              <a:t>Corvus</a:t>
            </a:r>
            <a:r>
              <a:rPr lang="en-US" dirty="0"/>
              <a:t> </a:t>
            </a:r>
            <a:r>
              <a:rPr lang="en-US" dirty="0" err="1"/>
              <a:t>corax</a:t>
            </a:r>
            <a:endParaRPr lang="en-US" dirty="0"/>
          </a:p>
          <a:p>
            <a:r>
              <a:rPr lang="en-US" sz="2000" dirty="0"/>
              <a:t>Redpoll </a:t>
            </a:r>
          </a:p>
          <a:p>
            <a:pPr lvl="1"/>
            <a:r>
              <a:rPr lang="en-US" dirty="0"/>
              <a:t>Acanthus </a:t>
            </a:r>
            <a:r>
              <a:rPr lang="en-US" dirty="0" err="1"/>
              <a:t>flammea</a:t>
            </a:r>
            <a:endParaRPr lang="en-US" dirty="0"/>
          </a:p>
          <a:p>
            <a:r>
              <a:rPr lang="en-US" sz="2000" dirty="0"/>
              <a:t>Bohemian waxwing</a:t>
            </a:r>
          </a:p>
          <a:p>
            <a:pPr lvl="1"/>
            <a:r>
              <a:rPr lang="en-US" dirty="0" err="1"/>
              <a:t>Bombycylla</a:t>
            </a:r>
            <a:r>
              <a:rPr lang="en-US" dirty="0"/>
              <a:t> </a:t>
            </a:r>
            <a:r>
              <a:rPr lang="en-US" dirty="0" err="1"/>
              <a:t>garrulus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4320" y="-1"/>
            <a:ext cx="3327400" cy="2492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1720" y="12700"/>
            <a:ext cx="3635394" cy="191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70648">
            <a:off x="8725227" y="1485889"/>
            <a:ext cx="3444240" cy="2291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4114" y="4100975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426262">
            <a:off x="6314767" y="2215106"/>
            <a:ext cx="3289300" cy="2463800"/>
          </a:xfrm>
          <a:prstGeom prst="rect">
            <a:avLst/>
          </a:prstGeom>
        </p:spPr>
      </p:pic>
      <p:pic>
        <p:nvPicPr>
          <p:cNvPr id="9" name="Bohemian Waxwing 1 Call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87915" y="5751975"/>
            <a:ext cx="812800" cy="812800"/>
          </a:xfrm>
          <a:prstGeom prst="rect">
            <a:avLst/>
          </a:prstGeom>
        </p:spPr>
      </p:pic>
      <p:pic>
        <p:nvPicPr>
          <p:cNvPr id="10" name="Common Redpoll 1 Song and call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04996" y="4824081"/>
            <a:ext cx="812800" cy="812800"/>
          </a:xfrm>
          <a:prstGeom prst="rect">
            <a:avLst/>
          </a:prstGeom>
        </p:spPr>
      </p:pic>
      <p:pic>
        <p:nvPicPr>
          <p:cNvPr id="11" name="Common Raven 1 Call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15046" y="4011281"/>
            <a:ext cx="812800" cy="812800"/>
          </a:xfrm>
          <a:prstGeom prst="rect">
            <a:avLst/>
          </a:prstGeom>
        </p:spPr>
      </p:pic>
      <p:pic>
        <p:nvPicPr>
          <p:cNvPr id="12" name="Boreal Chickadee 1 Call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57143" y="3220281"/>
            <a:ext cx="812800" cy="812800"/>
          </a:xfrm>
          <a:prstGeom prst="rect">
            <a:avLst/>
          </a:prstGeom>
        </p:spPr>
      </p:pic>
      <p:pic>
        <p:nvPicPr>
          <p:cNvPr id="13" name="Black-capped Chickadee 1 Song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008450" y="24446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5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00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85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52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85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Macintosh PowerPoint</Application>
  <PresentationFormat>Widescreen</PresentationFormat>
  <Paragraphs>12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Week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Kathleen McDade</dc:creator>
  <cp:lastModifiedBy>Kathleen McDade</cp:lastModifiedBy>
  <cp:revision>2</cp:revision>
  <dcterms:created xsi:type="dcterms:W3CDTF">2021-01-15T05:41:35Z</dcterms:created>
  <dcterms:modified xsi:type="dcterms:W3CDTF">2021-01-20T15:55:17Z</dcterms:modified>
</cp:coreProperties>
</file>