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/>
    <p:restoredTop sz="92857"/>
  </p:normalViewPr>
  <p:slideViewPr>
    <p:cSldViewPr snapToGrid="0" snapToObjects="1">
      <p:cViewPr varScale="1">
        <p:scale>
          <a:sx n="88" d="100"/>
          <a:sy n="88" d="100"/>
        </p:scale>
        <p:origin x="19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e1hiS_XjW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Birds!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1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DB8A-85BA-D549-8E2E-3C744ECB1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tidbits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5DAD-DFF7-A54C-94D1-25853E5A8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Birds offer humans a glimpse into the world of wildlife</a:t>
            </a:r>
          </a:p>
          <a:p>
            <a:r>
              <a:rPr lang="en-US" dirty="0"/>
              <a:t>Studying bird populations offers us a glimpse into wildlife trends as a whole</a:t>
            </a:r>
          </a:p>
          <a:p>
            <a:r>
              <a:rPr lang="en-US" dirty="0"/>
              <a:t>Some startling statistics about wildlife</a:t>
            </a:r>
          </a:p>
          <a:p>
            <a:pPr lvl="1"/>
            <a:r>
              <a:rPr lang="en-US" dirty="0"/>
              <a:t>60% of vertebrate life (mammals, birds, fish and reptiles) have disappeared off the face of the Earth since 1970</a:t>
            </a:r>
          </a:p>
          <a:p>
            <a:pPr lvl="1"/>
            <a:r>
              <a:rPr lang="en-US" dirty="0"/>
              <a:t>Since 1980, the total earthly biomass of wild mammals dropped 82%</a:t>
            </a:r>
          </a:p>
          <a:p>
            <a:pPr lvl="1"/>
            <a:r>
              <a:rPr lang="en-US" dirty="0"/>
              <a:t>Since 1980, the biomass of agricultural species has soared</a:t>
            </a:r>
          </a:p>
          <a:p>
            <a:pPr lvl="1"/>
            <a:r>
              <a:rPr lang="en-US" dirty="0"/>
              <a:t>70% of all the birds on the planet are poultry</a:t>
            </a:r>
          </a:p>
          <a:p>
            <a:pPr lvl="1"/>
            <a:r>
              <a:rPr lang="en-US" dirty="0"/>
              <a:t>Livestock (cows and pigs) make up 60% of all Earth’s mammals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Life…what is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4000" dirty="0"/>
              <a:t>Organization</a:t>
            </a:r>
          </a:p>
          <a:p>
            <a:pPr lvl="1"/>
            <a:r>
              <a:rPr lang="en-US" sz="4000" dirty="0"/>
              <a:t>Growth</a:t>
            </a:r>
          </a:p>
          <a:p>
            <a:pPr lvl="1"/>
            <a:r>
              <a:rPr lang="en-US" sz="4000" dirty="0"/>
              <a:t>Reproduction</a:t>
            </a:r>
          </a:p>
          <a:p>
            <a:pPr lvl="1"/>
            <a:r>
              <a:rPr lang="en-US" sz="4000" dirty="0"/>
              <a:t>Metabolism</a:t>
            </a:r>
          </a:p>
          <a:p>
            <a:pPr lvl="1"/>
            <a:r>
              <a:rPr lang="en-US" sz="4000" dirty="0"/>
              <a:t>Adaptation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Life…how did it start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/>
              <a:t>Stories vs. science; theory vs. law</a:t>
            </a:r>
          </a:p>
          <a:p>
            <a:pPr lvl="1"/>
            <a:r>
              <a:rPr lang="en-US" sz="4000" dirty="0"/>
              <a:t>Deep sea vents</a:t>
            </a:r>
          </a:p>
          <a:p>
            <a:pPr lvl="1"/>
            <a:r>
              <a:rPr lang="en-US" sz="4000" dirty="0" err="1"/>
              <a:t>Panspermia</a:t>
            </a:r>
            <a:endParaRPr lang="en-US" sz="4000" dirty="0"/>
          </a:p>
          <a:p>
            <a:pPr lvl="1"/>
            <a:r>
              <a:rPr lang="en-US" sz="4000" dirty="0" err="1">
                <a:hlinkClick r:id="rId2"/>
              </a:rPr>
              <a:t>TedEd</a:t>
            </a:r>
            <a:r>
              <a:rPr lang="en-US" sz="4000" dirty="0">
                <a:hlinkClick r:id="rId2"/>
              </a:rPr>
              <a:t> video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8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Life…different types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/>
              <a:t>Theory of Evolution</a:t>
            </a:r>
          </a:p>
          <a:p>
            <a:pPr lvl="1"/>
            <a:r>
              <a:rPr lang="en-US" sz="4000" dirty="0"/>
              <a:t>Taxonomy</a:t>
            </a:r>
          </a:p>
          <a:p>
            <a:pPr lvl="1"/>
            <a:r>
              <a:rPr lang="en-US" sz="4000" dirty="0"/>
              <a:t>Linnaeus; Latin</a:t>
            </a:r>
          </a:p>
          <a:p>
            <a:pPr lvl="1"/>
            <a:r>
              <a:rPr lang="en-US" sz="4000" dirty="0"/>
              <a:t>Species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1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Naming system Practice</a:t>
            </a:r>
            <a:br>
              <a:rPr lang="en-US" dirty="0"/>
            </a:br>
            <a:r>
              <a:rPr lang="en-US" dirty="0"/>
              <a:t> Humans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37823"/>
          </a:xfrm>
        </p:spPr>
        <p:txBody>
          <a:bodyPr>
            <a:noAutofit/>
          </a:bodyPr>
          <a:lstStyle/>
          <a:p>
            <a:r>
              <a:rPr lang="en-US" sz="3200" dirty="0"/>
              <a:t>KINGDOM: Animalia</a:t>
            </a:r>
          </a:p>
          <a:p>
            <a:r>
              <a:rPr lang="en-US" sz="3200" dirty="0"/>
              <a:t>PHYLYM: </a:t>
            </a:r>
            <a:r>
              <a:rPr lang="en-US" sz="3200" dirty="0" err="1"/>
              <a:t>Chordata</a:t>
            </a:r>
            <a:endParaRPr lang="en-US" sz="3200" dirty="0"/>
          </a:p>
          <a:p>
            <a:r>
              <a:rPr lang="en-US" sz="3200" dirty="0"/>
              <a:t>CLASS:  Mammalia</a:t>
            </a:r>
          </a:p>
          <a:p>
            <a:r>
              <a:rPr lang="en-US" sz="3200" dirty="0"/>
              <a:t>ORDER: Primates, </a:t>
            </a:r>
          </a:p>
          <a:p>
            <a:r>
              <a:rPr lang="en-US" sz="3200" dirty="0"/>
              <a:t>FAMILY: </a:t>
            </a:r>
            <a:r>
              <a:rPr lang="en-US" sz="3200" dirty="0" err="1"/>
              <a:t>Hominidae</a:t>
            </a:r>
            <a:r>
              <a:rPr lang="en-US" sz="3200" dirty="0"/>
              <a:t> </a:t>
            </a:r>
          </a:p>
          <a:p>
            <a:r>
              <a:rPr lang="en-US" sz="3200" dirty="0"/>
              <a:t>GENUS: Homo </a:t>
            </a:r>
          </a:p>
          <a:p>
            <a:r>
              <a:rPr lang="en-US" sz="3200" dirty="0"/>
              <a:t>SPECIES: Homo sapiens </a:t>
            </a:r>
          </a:p>
        </p:txBody>
      </p:sp>
    </p:spTree>
    <p:extLst>
      <p:ext uri="{BB962C8B-B14F-4D97-AF65-F5344CB8AC3E}">
        <p14:creationId xmlns:p14="http://schemas.microsoft.com/office/powerpoint/2010/main" val="86139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system Practice </a:t>
            </a:r>
            <a:br>
              <a:rPr lang="en-US" dirty="0"/>
            </a:br>
            <a:r>
              <a:rPr lang="en-US" dirty="0"/>
              <a:t>chimpanzee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31775"/>
          </a:xfrm>
        </p:spPr>
        <p:txBody>
          <a:bodyPr>
            <a:noAutofit/>
          </a:bodyPr>
          <a:lstStyle/>
          <a:p>
            <a:r>
              <a:rPr lang="en-US" sz="3200" dirty="0"/>
              <a:t>KINGDOM: Animalia</a:t>
            </a:r>
          </a:p>
          <a:p>
            <a:r>
              <a:rPr lang="en-US" sz="3200" dirty="0"/>
              <a:t>PHYLUM: </a:t>
            </a:r>
            <a:r>
              <a:rPr lang="en-US" sz="3200" dirty="0" err="1"/>
              <a:t>Chordata</a:t>
            </a:r>
            <a:endParaRPr lang="en-US" sz="3200" dirty="0"/>
          </a:p>
          <a:p>
            <a:r>
              <a:rPr lang="en-US" sz="3200" dirty="0"/>
              <a:t>CLASS: Mammalia </a:t>
            </a:r>
          </a:p>
          <a:p>
            <a:r>
              <a:rPr lang="en-US" sz="3200" dirty="0"/>
              <a:t>ORDER: Primates </a:t>
            </a:r>
          </a:p>
          <a:p>
            <a:r>
              <a:rPr lang="en-US" sz="3200" dirty="0"/>
              <a:t>FAMILY: </a:t>
            </a:r>
            <a:r>
              <a:rPr lang="en-US" sz="3200" dirty="0" err="1"/>
              <a:t>Hominidae</a:t>
            </a:r>
            <a:endParaRPr lang="en-US" sz="3200" dirty="0"/>
          </a:p>
          <a:p>
            <a:r>
              <a:rPr lang="en-US" sz="3200" dirty="0"/>
              <a:t>GENUS: Pan</a:t>
            </a:r>
          </a:p>
          <a:p>
            <a:r>
              <a:rPr lang="en-US" sz="3200" dirty="0"/>
              <a:t>Species: Pan troglodytes</a:t>
            </a:r>
          </a:p>
        </p:txBody>
      </p:sp>
    </p:spTree>
    <p:extLst>
      <p:ext uri="{BB962C8B-B14F-4D97-AF65-F5344CB8AC3E}">
        <p14:creationId xmlns:p14="http://schemas.microsoft.com/office/powerpoint/2010/main" val="139551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system Practice </a:t>
            </a:r>
            <a:br>
              <a:rPr lang="en-US" dirty="0"/>
            </a:br>
            <a:r>
              <a:rPr lang="en-US" dirty="0"/>
              <a:t>black capped chickadee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47274"/>
          </a:xfrm>
        </p:spPr>
        <p:txBody>
          <a:bodyPr>
            <a:noAutofit/>
          </a:bodyPr>
          <a:lstStyle/>
          <a:p>
            <a:r>
              <a:rPr lang="en-US" sz="3200" dirty="0"/>
              <a:t>KINGDOM: Animalia, </a:t>
            </a:r>
          </a:p>
          <a:p>
            <a:r>
              <a:rPr lang="en-US" sz="3200" dirty="0"/>
              <a:t>PHYLUM: </a:t>
            </a:r>
            <a:r>
              <a:rPr lang="en-US" sz="3200" dirty="0" err="1"/>
              <a:t>Chordata</a:t>
            </a:r>
            <a:r>
              <a:rPr lang="en-US" sz="3200" dirty="0"/>
              <a:t>, </a:t>
            </a:r>
          </a:p>
          <a:p>
            <a:r>
              <a:rPr lang="en-US" sz="3200" dirty="0"/>
              <a:t>CLASS:  Aves</a:t>
            </a:r>
          </a:p>
          <a:p>
            <a:r>
              <a:rPr lang="en-US" sz="3200" dirty="0"/>
              <a:t>ORDER:  Passeriformes</a:t>
            </a:r>
          </a:p>
          <a:p>
            <a:r>
              <a:rPr lang="en-US" sz="3200" dirty="0"/>
              <a:t>FAMILY: </a:t>
            </a:r>
            <a:r>
              <a:rPr lang="en-US" sz="3200" dirty="0" err="1"/>
              <a:t>Paridae</a:t>
            </a:r>
            <a:r>
              <a:rPr lang="en-US" sz="3200" dirty="0"/>
              <a:t>, </a:t>
            </a:r>
          </a:p>
          <a:p>
            <a:r>
              <a:rPr lang="en-US" sz="3200" dirty="0"/>
              <a:t>GENUS: </a:t>
            </a:r>
            <a:r>
              <a:rPr lang="en-US" sz="3200" dirty="0" err="1"/>
              <a:t>Poecile</a:t>
            </a:r>
            <a:endParaRPr lang="en-US" sz="3200" dirty="0"/>
          </a:p>
          <a:p>
            <a:r>
              <a:rPr lang="en-US" sz="3200" dirty="0"/>
              <a:t>SPECIES: </a:t>
            </a:r>
            <a:r>
              <a:rPr lang="en-US" sz="3200" dirty="0" err="1"/>
              <a:t>Poecile</a:t>
            </a:r>
            <a:r>
              <a:rPr lang="en-US" sz="3200" dirty="0"/>
              <a:t> </a:t>
            </a:r>
            <a:r>
              <a:rPr lang="en-US" sz="3200" dirty="0" err="1"/>
              <a:t>atricapillus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017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Bird Biology Basics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4000" dirty="0"/>
              <a:t>Wings, feathers</a:t>
            </a:r>
          </a:p>
          <a:p>
            <a:pPr lvl="1"/>
            <a:r>
              <a:rPr lang="en-US" sz="4000" dirty="0"/>
              <a:t>Insulation, concealment, communication</a:t>
            </a:r>
          </a:p>
          <a:p>
            <a:pPr lvl="1"/>
            <a:r>
              <a:rPr lang="en-US" sz="4000" dirty="0"/>
              <a:t>Reptiles; Aves</a:t>
            </a:r>
          </a:p>
          <a:p>
            <a:pPr lvl="1"/>
            <a:r>
              <a:rPr lang="en-US" sz="4000" dirty="0"/>
              <a:t>Fly</a:t>
            </a:r>
          </a:p>
          <a:p>
            <a:pPr lvl="1"/>
            <a:r>
              <a:rPr lang="en-US" sz="4000" dirty="0"/>
              <a:t>Migrate</a:t>
            </a:r>
          </a:p>
          <a:p>
            <a:pPr lvl="1"/>
            <a:r>
              <a:rPr lang="en-US" sz="4000" dirty="0"/>
              <a:t>Sexually; internal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5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Bird biology basics</a:t>
            </a:r>
            <a:br>
              <a:rPr lang="en-US" dirty="0"/>
            </a:br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1"/>
            <a:r>
              <a:rPr lang="en-US" sz="6700" dirty="0"/>
              <a:t>Ornithology</a:t>
            </a:r>
          </a:p>
          <a:p>
            <a:pPr lvl="1"/>
            <a:r>
              <a:rPr lang="en-US" sz="6700" dirty="0"/>
              <a:t>Beaks</a:t>
            </a:r>
          </a:p>
          <a:p>
            <a:pPr lvl="1"/>
            <a:r>
              <a:rPr lang="en-US" sz="6700" dirty="0"/>
              <a:t>Hollow</a:t>
            </a:r>
          </a:p>
          <a:p>
            <a:pPr lvl="1"/>
            <a:r>
              <a:rPr lang="en-US" sz="6700" dirty="0"/>
              <a:t>Archaeopteryx</a:t>
            </a:r>
          </a:p>
          <a:p>
            <a:pPr lvl="1"/>
            <a:r>
              <a:rPr lang="en-US" sz="6700" dirty="0"/>
              <a:t>150</a:t>
            </a:r>
          </a:p>
          <a:p>
            <a:pPr lvl="1"/>
            <a:r>
              <a:rPr lang="en-US" sz="6700" dirty="0"/>
              <a:t>Heterogametic</a:t>
            </a:r>
          </a:p>
          <a:p>
            <a:pPr lvl="1"/>
            <a:r>
              <a:rPr lang="en-US" sz="6700" dirty="0"/>
              <a:t>Environmental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9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19436</TotalTime>
  <Words>272</Words>
  <Application>Microsoft Macintosh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Birds!</vt:lpstr>
      <vt:lpstr>Life…what is it? </vt:lpstr>
      <vt:lpstr>Life…how did it start </vt:lpstr>
      <vt:lpstr>Life…different types </vt:lpstr>
      <vt:lpstr>Naming system Practice  Humans</vt:lpstr>
      <vt:lpstr>Naming system Practice  chimpanzee</vt:lpstr>
      <vt:lpstr>Naming system Practice  black capped chickadee</vt:lpstr>
      <vt:lpstr>Bird Biology Basics </vt:lpstr>
      <vt:lpstr>Bird biology basics continued</vt:lpstr>
      <vt:lpstr>Interesting tidbits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Birds!</dc:title>
  <dc:creator>Microsoft Office User</dc:creator>
  <cp:lastModifiedBy>Kathleen McDade</cp:lastModifiedBy>
  <cp:revision>12</cp:revision>
  <dcterms:created xsi:type="dcterms:W3CDTF">2017-09-11T19:53:15Z</dcterms:created>
  <dcterms:modified xsi:type="dcterms:W3CDTF">2021-01-18T04:26:47Z</dcterms:modified>
</cp:coreProperties>
</file>